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7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EE9FCE5-237D-40A7-92AD-9910474AD61A}" type="datetimeFigureOut">
              <a:rPr lang="ru-RU" smtClean="0"/>
              <a:t>15.10.2019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219FABF7-DF2A-485B-8E88-E27D15ABBB1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E9FCE5-237D-40A7-92AD-9910474AD61A}" type="datetimeFigureOut">
              <a:rPr lang="ru-RU" smtClean="0"/>
              <a:t>15.10.2019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9FABF7-DF2A-485B-8E88-E27D15ABBB1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E9FCE5-237D-40A7-92AD-9910474AD61A}" type="datetimeFigureOut">
              <a:rPr lang="ru-RU" smtClean="0"/>
              <a:t>15.10.2019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9FABF7-DF2A-485B-8E88-E27D15ABBB1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EE9FCE5-237D-40A7-92AD-9910474AD61A}" type="datetimeFigureOut">
              <a:rPr lang="ru-RU" smtClean="0"/>
              <a:t>15.10.2019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219FABF7-DF2A-485B-8E88-E27D15ABBB1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EE9FCE5-237D-40A7-92AD-9910474AD61A}" type="datetimeFigureOut">
              <a:rPr lang="ru-RU" smtClean="0"/>
              <a:t>15.10.2019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219FABF7-DF2A-485B-8E88-E27D15ABBB1B}"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EE9FCE5-237D-40A7-92AD-9910474AD61A}" type="datetimeFigureOut">
              <a:rPr lang="ru-RU" smtClean="0"/>
              <a:t>15.10.2019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19FABF7-DF2A-485B-8E88-E27D15ABBB1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EE9FCE5-237D-40A7-92AD-9910474AD61A}" type="datetimeFigureOut">
              <a:rPr lang="ru-RU" smtClean="0"/>
              <a:t>15.10.2019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219FABF7-DF2A-485B-8E88-E27D15ABBB1B}"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EE9FCE5-237D-40A7-92AD-9910474AD61A}" type="datetimeFigureOut">
              <a:rPr lang="ru-RU" smtClean="0"/>
              <a:t>15.10.2019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9FABF7-DF2A-485B-8E88-E27D15ABBB1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EE9FCE5-237D-40A7-92AD-9910474AD61A}" type="datetimeFigureOut">
              <a:rPr lang="ru-RU" smtClean="0"/>
              <a:t>15.10.2019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9FABF7-DF2A-485B-8E88-E27D15ABBB1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EE9FCE5-237D-40A7-92AD-9910474AD61A}" type="datetimeFigureOut">
              <a:rPr lang="ru-RU" smtClean="0"/>
              <a:t>15.10.2019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9FABF7-DF2A-485B-8E88-E27D15ABBB1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EE9FCE5-237D-40A7-92AD-9910474AD61A}" type="datetimeFigureOut">
              <a:rPr lang="ru-RU" smtClean="0"/>
              <a:t>15.10.2019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19FABF7-DF2A-485B-8E88-E27D15ABBB1B}"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EE9FCE5-237D-40A7-92AD-9910474AD61A}" type="datetimeFigureOut">
              <a:rPr lang="ru-RU" smtClean="0"/>
              <a:t>15.10.2019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19FABF7-DF2A-485B-8E88-E27D15ABBB1B}"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ГКОУ РД </a:t>
            </a:r>
            <a:r>
              <a:rPr lang="ru-RU" dirty="0" err="1" smtClean="0">
                <a:solidFill>
                  <a:srgbClr val="FF0000"/>
                </a:solidFill>
              </a:rPr>
              <a:t>Дарада-Мурадинский</a:t>
            </a:r>
            <a:r>
              <a:rPr lang="ru-RU" dirty="0" smtClean="0">
                <a:solidFill>
                  <a:srgbClr val="FF0000"/>
                </a:solidFill>
              </a:rPr>
              <a:t> лицей </a:t>
            </a:r>
            <a:r>
              <a:rPr lang="ru-RU" dirty="0" err="1" smtClean="0">
                <a:solidFill>
                  <a:srgbClr val="FF0000"/>
                </a:solidFill>
              </a:rPr>
              <a:t>Гергебильского</a:t>
            </a:r>
            <a:r>
              <a:rPr lang="ru-RU" dirty="0" smtClean="0">
                <a:solidFill>
                  <a:srgbClr val="FF0000"/>
                </a:solidFill>
              </a:rPr>
              <a:t> района»</a:t>
            </a:r>
            <a:endParaRPr lang="ru-RU" dirty="0">
              <a:solidFill>
                <a:srgbClr val="FF0000"/>
              </a:solidFill>
            </a:endParaRPr>
          </a:p>
        </p:txBody>
      </p:sp>
      <p:sp>
        <p:nvSpPr>
          <p:cNvPr id="3" name="Содержимое 2"/>
          <p:cNvSpPr>
            <a:spLocks noGrp="1"/>
          </p:cNvSpPr>
          <p:nvPr>
            <p:ph idx="1"/>
          </p:nvPr>
        </p:nvSpPr>
        <p:spPr/>
        <p:txBody>
          <a:bodyPr/>
          <a:lstStyle/>
          <a:p>
            <a:pPr algn="r">
              <a:buNone/>
            </a:pPr>
            <a:r>
              <a:rPr lang="ru-RU" sz="2000" b="1" dirty="0" err="1" smtClean="0">
                <a:solidFill>
                  <a:srgbClr val="FF0000"/>
                </a:solidFill>
              </a:rPr>
              <a:t>ЛъарагIан</a:t>
            </a:r>
            <a:r>
              <a:rPr lang="ru-RU" sz="2000" b="1" dirty="0" smtClean="0">
                <a:solidFill>
                  <a:srgbClr val="FF0000"/>
                </a:solidFill>
              </a:rPr>
              <a:t> </a:t>
            </a:r>
            <a:r>
              <a:rPr lang="ru-RU" sz="2000" b="1" dirty="0" err="1" smtClean="0">
                <a:solidFill>
                  <a:srgbClr val="FF0000"/>
                </a:solidFill>
              </a:rPr>
              <a:t>абула</a:t>
            </a:r>
            <a:r>
              <a:rPr lang="ru-RU" sz="2000" b="1" dirty="0" smtClean="0">
                <a:solidFill>
                  <a:srgbClr val="FF0000"/>
                </a:solidFill>
              </a:rPr>
              <a:t>  </a:t>
            </a:r>
            <a:r>
              <a:rPr lang="ru-RU" sz="2000" b="1" dirty="0" err="1" smtClean="0">
                <a:solidFill>
                  <a:srgbClr val="FF0000"/>
                </a:solidFill>
              </a:rPr>
              <a:t>цIоран</a:t>
            </a:r>
            <a:r>
              <a:rPr lang="ru-RU" sz="2000" b="1" dirty="0" smtClean="0">
                <a:solidFill>
                  <a:srgbClr val="FF0000"/>
                </a:solidFill>
              </a:rPr>
              <a:t>  </a:t>
            </a:r>
            <a:r>
              <a:rPr lang="ru-RU" sz="2000" b="1" dirty="0" err="1" smtClean="0">
                <a:solidFill>
                  <a:srgbClr val="FF0000"/>
                </a:solidFill>
              </a:rPr>
              <a:t>абула</a:t>
            </a:r>
            <a:endParaRPr lang="ru-RU" sz="2000" dirty="0" smtClean="0">
              <a:solidFill>
                <a:srgbClr val="FF0000"/>
              </a:solidFill>
            </a:endParaRPr>
          </a:p>
          <a:p>
            <a:pPr algn="r">
              <a:buNone/>
            </a:pPr>
            <a:r>
              <a:rPr lang="ru-RU" sz="2000" b="1" dirty="0" err="1" smtClean="0">
                <a:solidFill>
                  <a:srgbClr val="FF0000"/>
                </a:solidFill>
              </a:rPr>
              <a:t>ЦIино</a:t>
            </a:r>
            <a:r>
              <a:rPr lang="ru-RU" sz="2000" b="1" dirty="0" smtClean="0">
                <a:solidFill>
                  <a:srgbClr val="FF0000"/>
                </a:solidFill>
              </a:rPr>
              <a:t>  </a:t>
            </a:r>
            <a:r>
              <a:rPr lang="ru-RU" sz="2000" b="1" dirty="0" err="1" smtClean="0">
                <a:solidFill>
                  <a:srgbClr val="FF0000"/>
                </a:solidFill>
              </a:rPr>
              <a:t>дунялалъул</a:t>
            </a:r>
            <a:r>
              <a:rPr lang="ru-RU" sz="2000" b="1" dirty="0" smtClean="0">
                <a:solidFill>
                  <a:srgbClr val="FF0000"/>
                </a:solidFill>
              </a:rPr>
              <a:t>  </a:t>
            </a:r>
            <a:r>
              <a:rPr lang="ru-RU" sz="2000" b="1" dirty="0" err="1" smtClean="0">
                <a:solidFill>
                  <a:srgbClr val="FF0000"/>
                </a:solidFill>
              </a:rPr>
              <a:t>Дарада</a:t>
            </a:r>
            <a:r>
              <a:rPr lang="ru-RU" sz="2000" b="1" dirty="0" smtClean="0">
                <a:solidFill>
                  <a:srgbClr val="FF0000"/>
                </a:solidFill>
              </a:rPr>
              <a:t>  </a:t>
            </a:r>
            <a:r>
              <a:rPr lang="ru-RU" sz="2000" b="1" dirty="0" err="1" smtClean="0">
                <a:solidFill>
                  <a:srgbClr val="FF0000"/>
                </a:solidFill>
              </a:rPr>
              <a:t>буго</a:t>
            </a:r>
            <a:endParaRPr lang="ru-RU" sz="2000" dirty="0" smtClean="0">
              <a:solidFill>
                <a:srgbClr val="FF0000"/>
              </a:solidFill>
            </a:endParaRPr>
          </a:p>
          <a:p>
            <a:pPr algn="r">
              <a:buNone/>
            </a:pPr>
            <a:r>
              <a:rPr lang="ru-RU" sz="2000" b="1" dirty="0" err="1" smtClean="0">
                <a:solidFill>
                  <a:srgbClr val="FF0000"/>
                </a:solidFill>
              </a:rPr>
              <a:t>Гьава-бакъ</a:t>
            </a:r>
            <a:r>
              <a:rPr lang="ru-RU" sz="2000" b="1" dirty="0" smtClean="0">
                <a:solidFill>
                  <a:srgbClr val="FF0000"/>
                </a:solidFill>
              </a:rPr>
              <a:t>  </a:t>
            </a:r>
            <a:r>
              <a:rPr lang="ru-RU" sz="2000" b="1" dirty="0" err="1" smtClean="0">
                <a:solidFill>
                  <a:srgbClr val="FF0000"/>
                </a:solidFill>
              </a:rPr>
              <a:t>рекъараб</a:t>
            </a:r>
            <a:r>
              <a:rPr lang="ru-RU" sz="2000" b="1" dirty="0" smtClean="0">
                <a:solidFill>
                  <a:srgbClr val="FF0000"/>
                </a:solidFill>
              </a:rPr>
              <a:t>, </a:t>
            </a:r>
            <a:r>
              <a:rPr lang="ru-RU" sz="2000" b="1" dirty="0" err="1" smtClean="0">
                <a:solidFill>
                  <a:srgbClr val="FF0000"/>
                </a:solidFill>
              </a:rPr>
              <a:t>ракI</a:t>
            </a:r>
            <a:r>
              <a:rPr lang="ru-RU" sz="2000" b="1" dirty="0" smtClean="0">
                <a:solidFill>
                  <a:srgbClr val="FF0000"/>
                </a:solidFill>
              </a:rPr>
              <a:t>  </a:t>
            </a:r>
            <a:r>
              <a:rPr lang="ru-RU" sz="2000" b="1" dirty="0" err="1" smtClean="0">
                <a:solidFill>
                  <a:srgbClr val="FF0000"/>
                </a:solidFill>
              </a:rPr>
              <a:t>хIайранлъулеб</a:t>
            </a:r>
            <a:endParaRPr lang="ru-RU" sz="2000" dirty="0" smtClean="0">
              <a:solidFill>
                <a:srgbClr val="FF0000"/>
              </a:solidFill>
            </a:endParaRPr>
          </a:p>
          <a:p>
            <a:pPr algn="r">
              <a:buNone/>
            </a:pPr>
            <a:r>
              <a:rPr lang="ru-RU" sz="2000" b="1" dirty="0" err="1" smtClean="0">
                <a:solidFill>
                  <a:srgbClr val="FF0000"/>
                </a:solidFill>
              </a:rPr>
              <a:t>ХIикматаб</a:t>
            </a:r>
            <a:r>
              <a:rPr lang="ru-RU" sz="2000" b="1" dirty="0" smtClean="0">
                <a:solidFill>
                  <a:srgbClr val="FF0000"/>
                </a:solidFill>
              </a:rPr>
              <a:t>  </a:t>
            </a:r>
            <a:r>
              <a:rPr lang="ru-RU" sz="2000" b="1" dirty="0" err="1" smtClean="0">
                <a:solidFill>
                  <a:srgbClr val="FF0000"/>
                </a:solidFill>
              </a:rPr>
              <a:t>бакI</a:t>
            </a:r>
            <a:r>
              <a:rPr lang="ru-RU" sz="2000" b="1" dirty="0" smtClean="0">
                <a:solidFill>
                  <a:srgbClr val="FF0000"/>
                </a:solidFill>
              </a:rPr>
              <a:t>  </a:t>
            </a:r>
            <a:r>
              <a:rPr lang="ru-RU" sz="2000" b="1" dirty="0" err="1" smtClean="0">
                <a:solidFill>
                  <a:srgbClr val="FF0000"/>
                </a:solidFill>
              </a:rPr>
              <a:t>буго</a:t>
            </a:r>
            <a:r>
              <a:rPr lang="ru-RU" sz="2000" b="1" dirty="0" smtClean="0">
                <a:solidFill>
                  <a:srgbClr val="FF0000"/>
                </a:solidFill>
              </a:rPr>
              <a:t>  </a:t>
            </a:r>
            <a:r>
              <a:rPr lang="ru-RU" sz="2000" b="1" dirty="0" err="1" smtClean="0">
                <a:solidFill>
                  <a:srgbClr val="FF0000"/>
                </a:solidFill>
              </a:rPr>
              <a:t>гьаб</a:t>
            </a:r>
            <a:r>
              <a:rPr lang="ru-RU" sz="2000" b="1" dirty="0" smtClean="0">
                <a:solidFill>
                  <a:srgbClr val="FF0000"/>
                </a:solidFill>
              </a:rPr>
              <a:t>  </a:t>
            </a:r>
            <a:r>
              <a:rPr lang="ru-RU" sz="2000" b="1" dirty="0" err="1" smtClean="0">
                <a:solidFill>
                  <a:srgbClr val="FF0000"/>
                </a:solidFill>
              </a:rPr>
              <a:t>тIалъиялда</a:t>
            </a:r>
            <a:r>
              <a:rPr lang="ru-RU" sz="2000" b="1" dirty="0" smtClean="0">
                <a:solidFill>
                  <a:srgbClr val="FF0000"/>
                </a:solidFill>
              </a:rPr>
              <a:t>.</a:t>
            </a:r>
            <a:endParaRPr lang="ru-RU" sz="2000" dirty="0" smtClean="0">
              <a:solidFill>
                <a:srgbClr val="FF0000"/>
              </a:solidFill>
            </a:endParaRPr>
          </a:p>
          <a:p>
            <a:endParaRPr lang="ru-RU" dirty="0"/>
          </a:p>
        </p:txBody>
      </p:sp>
      <p:pic>
        <p:nvPicPr>
          <p:cNvPr id="4" name="Рисунок 3" descr="C:\Users\acer\Desktop\358_0_2.jpg"/>
          <p:cNvPicPr/>
          <p:nvPr/>
        </p:nvPicPr>
        <p:blipFill>
          <a:blip r:embed="rId2" cstate="print"/>
          <a:srcRect/>
          <a:stretch>
            <a:fillRect/>
          </a:stretch>
        </p:blipFill>
        <p:spPr bwMode="auto">
          <a:xfrm>
            <a:off x="1403648" y="3284984"/>
            <a:ext cx="6319966" cy="338575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2251720"/>
          </a:xfrm>
        </p:spPr>
        <p:txBody>
          <a:bodyPr>
            <a:noAutofit/>
          </a:bodyPr>
          <a:lstStyle/>
          <a:p>
            <a:r>
              <a:rPr lang="ru-RU" sz="2400" dirty="0" smtClean="0">
                <a:solidFill>
                  <a:srgbClr val="FF0000"/>
                </a:solidFill>
              </a:rPr>
              <a:t> </a:t>
            </a:r>
            <a:r>
              <a:rPr lang="ru-RU" sz="2000" dirty="0" err="1" smtClean="0">
                <a:solidFill>
                  <a:srgbClr val="FF0000"/>
                </a:solidFill>
              </a:rPr>
              <a:t>Дарада-Мурадисезул</a:t>
            </a:r>
            <a:r>
              <a:rPr lang="ru-RU" sz="2000" dirty="0" smtClean="0">
                <a:solidFill>
                  <a:srgbClr val="FF0000"/>
                </a:solidFill>
              </a:rPr>
              <a:t> </a:t>
            </a:r>
            <a:r>
              <a:rPr lang="ru-RU" sz="2000" dirty="0" err="1" smtClean="0">
                <a:solidFill>
                  <a:srgbClr val="FF0000"/>
                </a:solidFill>
              </a:rPr>
              <a:t>аслияб</a:t>
            </a:r>
            <a:r>
              <a:rPr lang="ru-RU" sz="2000" dirty="0" smtClean="0">
                <a:solidFill>
                  <a:srgbClr val="FF0000"/>
                </a:solidFill>
              </a:rPr>
              <a:t> </a:t>
            </a:r>
            <a:r>
              <a:rPr lang="ru-RU" sz="2000" dirty="0" err="1" smtClean="0">
                <a:solidFill>
                  <a:srgbClr val="FF0000"/>
                </a:solidFill>
              </a:rPr>
              <a:t>х!алт!и-пишалъун</a:t>
            </a:r>
            <a:r>
              <a:rPr lang="ru-RU" sz="2000" dirty="0" smtClean="0">
                <a:solidFill>
                  <a:srgbClr val="FF0000"/>
                </a:solidFill>
              </a:rPr>
              <a:t>  </a:t>
            </a:r>
            <a:r>
              <a:rPr lang="ru-RU" sz="2000" dirty="0" err="1" smtClean="0">
                <a:solidFill>
                  <a:srgbClr val="FF0000"/>
                </a:solidFill>
              </a:rPr>
              <a:t>ккола</a:t>
            </a:r>
            <a:r>
              <a:rPr lang="ru-RU" sz="2000" dirty="0" smtClean="0">
                <a:solidFill>
                  <a:srgbClr val="FF0000"/>
                </a:solidFill>
              </a:rPr>
              <a:t> </a:t>
            </a:r>
            <a:r>
              <a:rPr lang="ru-RU" sz="2000" dirty="0" err="1" smtClean="0">
                <a:solidFill>
                  <a:srgbClr val="FF0000"/>
                </a:solidFill>
              </a:rPr>
              <a:t>ахихъанлъи</a:t>
            </a:r>
            <a:r>
              <a:rPr lang="ru-RU" sz="2000" dirty="0" smtClean="0">
                <a:solidFill>
                  <a:srgbClr val="FF0000"/>
                </a:solidFill>
              </a:rPr>
              <a:t>. </a:t>
            </a:r>
            <a:r>
              <a:rPr lang="ru-RU" sz="2000" dirty="0" err="1" smtClean="0">
                <a:solidFill>
                  <a:srgbClr val="FF0000"/>
                </a:solidFill>
              </a:rPr>
              <a:t>Гьениб</a:t>
            </a:r>
            <a:r>
              <a:rPr lang="ru-RU" sz="2000" dirty="0" smtClean="0">
                <a:solidFill>
                  <a:srgbClr val="FF0000"/>
                </a:solidFill>
              </a:rPr>
              <a:t> </a:t>
            </a:r>
            <a:r>
              <a:rPr lang="ru-RU" sz="2000" dirty="0" err="1" smtClean="0">
                <a:solidFill>
                  <a:srgbClr val="FF0000"/>
                </a:solidFill>
              </a:rPr>
              <a:t>бач!ин</a:t>
            </a:r>
            <a:r>
              <a:rPr lang="ru-RU" sz="2000" dirty="0" smtClean="0">
                <a:solidFill>
                  <a:srgbClr val="FF0000"/>
                </a:solidFill>
              </a:rPr>
              <a:t> </a:t>
            </a:r>
            <a:r>
              <a:rPr lang="ru-RU" sz="2000" dirty="0" err="1" smtClean="0">
                <a:solidFill>
                  <a:srgbClr val="FF0000"/>
                </a:solidFill>
              </a:rPr>
              <a:t>гьарзаяб</a:t>
            </a:r>
            <a:r>
              <a:rPr lang="ru-RU" sz="2000" dirty="0" smtClean="0">
                <a:solidFill>
                  <a:srgbClr val="FF0000"/>
                </a:solidFill>
              </a:rPr>
              <a:t> </a:t>
            </a:r>
            <a:r>
              <a:rPr lang="ru-RU" sz="2000" dirty="0" err="1" smtClean="0">
                <a:solidFill>
                  <a:srgbClr val="FF0000"/>
                </a:solidFill>
              </a:rPr>
              <a:t>пихълъун</a:t>
            </a:r>
            <a:r>
              <a:rPr lang="ru-RU" sz="2000" dirty="0" smtClean="0">
                <a:solidFill>
                  <a:srgbClr val="FF0000"/>
                </a:solidFill>
              </a:rPr>
              <a:t> </a:t>
            </a:r>
            <a:r>
              <a:rPr lang="ru-RU" sz="2000" dirty="0" err="1" smtClean="0">
                <a:solidFill>
                  <a:srgbClr val="FF0000"/>
                </a:solidFill>
              </a:rPr>
              <a:t>рик!к!уна</a:t>
            </a:r>
            <a:r>
              <a:rPr lang="ru-RU" sz="2000" dirty="0" smtClean="0">
                <a:solidFill>
                  <a:srgbClr val="FF0000"/>
                </a:solidFill>
              </a:rPr>
              <a:t> </a:t>
            </a:r>
            <a:r>
              <a:rPr lang="ru-RU" sz="2000" dirty="0" err="1" smtClean="0">
                <a:solidFill>
                  <a:srgbClr val="FF0000"/>
                </a:solidFill>
              </a:rPr>
              <a:t>ахбазанги</a:t>
            </a:r>
            <a:r>
              <a:rPr lang="ru-RU" sz="2000" dirty="0" smtClean="0">
                <a:solidFill>
                  <a:srgbClr val="FF0000"/>
                </a:solidFill>
              </a:rPr>
              <a:t> </a:t>
            </a:r>
            <a:r>
              <a:rPr lang="ru-RU" sz="2000" dirty="0" err="1" smtClean="0">
                <a:solidFill>
                  <a:srgbClr val="FF0000"/>
                </a:solidFill>
              </a:rPr>
              <a:t>микьирги.Хаслихъе</a:t>
            </a:r>
            <a:r>
              <a:rPr lang="ru-RU" sz="2000" dirty="0" smtClean="0">
                <a:solidFill>
                  <a:srgbClr val="FF0000"/>
                </a:solidFill>
              </a:rPr>
              <a:t> </a:t>
            </a:r>
            <a:r>
              <a:rPr lang="ru-RU" sz="2000" dirty="0" err="1" smtClean="0">
                <a:solidFill>
                  <a:srgbClr val="FF0000"/>
                </a:solidFill>
              </a:rPr>
              <a:t>нахърателалъе</a:t>
            </a:r>
            <a:r>
              <a:rPr lang="ru-RU" sz="2000" dirty="0" smtClean="0">
                <a:solidFill>
                  <a:srgbClr val="FF0000"/>
                </a:solidFill>
              </a:rPr>
              <a:t> </a:t>
            </a:r>
            <a:r>
              <a:rPr lang="ru-RU" sz="2000" dirty="0" err="1" smtClean="0">
                <a:solidFill>
                  <a:srgbClr val="FF0000"/>
                </a:solidFill>
              </a:rPr>
              <a:t>бакъвазабула</a:t>
            </a:r>
            <a:r>
              <a:rPr lang="ru-RU" sz="2000" dirty="0" smtClean="0">
                <a:solidFill>
                  <a:srgbClr val="FF0000"/>
                </a:solidFill>
              </a:rPr>
              <a:t> </a:t>
            </a:r>
            <a:r>
              <a:rPr lang="ru-RU" sz="2000" dirty="0" err="1" smtClean="0">
                <a:solidFill>
                  <a:srgbClr val="FF0000"/>
                </a:solidFill>
              </a:rPr>
              <a:t>курак</a:t>
            </a:r>
            <a:r>
              <a:rPr lang="ru-RU" sz="2000" dirty="0" smtClean="0">
                <a:solidFill>
                  <a:srgbClr val="FF0000"/>
                </a:solidFill>
              </a:rPr>
              <a:t>. </a:t>
            </a:r>
            <a:r>
              <a:rPr lang="ru-RU" sz="2000" dirty="0" err="1" smtClean="0">
                <a:solidFill>
                  <a:srgbClr val="FF0000"/>
                </a:solidFill>
              </a:rPr>
              <a:t>Гагаги</a:t>
            </a:r>
            <a:r>
              <a:rPr lang="ru-RU" sz="2000" dirty="0" smtClean="0">
                <a:solidFill>
                  <a:srgbClr val="FF0000"/>
                </a:solidFill>
              </a:rPr>
              <a:t> </a:t>
            </a:r>
            <a:r>
              <a:rPr lang="ru-RU" sz="2000" dirty="0" err="1" smtClean="0">
                <a:solidFill>
                  <a:srgbClr val="FF0000"/>
                </a:solidFill>
              </a:rPr>
              <a:t>къват!иб</a:t>
            </a:r>
            <a:r>
              <a:rPr lang="ru-RU" sz="2000" dirty="0" smtClean="0">
                <a:solidFill>
                  <a:srgbClr val="FF0000"/>
                </a:solidFill>
              </a:rPr>
              <a:t> </a:t>
            </a:r>
            <a:r>
              <a:rPr lang="ru-RU" sz="2000" dirty="0" err="1" smtClean="0">
                <a:solidFill>
                  <a:srgbClr val="FF0000"/>
                </a:solidFill>
              </a:rPr>
              <a:t>бахъун</a:t>
            </a:r>
            <a:r>
              <a:rPr lang="ru-RU" sz="2000" dirty="0" smtClean="0">
                <a:solidFill>
                  <a:srgbClr val="FF0000"/>
                </a:solidFill>
              </a:rPr>
              <a:t>, </a:t>
            </a:r>
            <a:r>
              <a:rPr lang="ru-RU" sz="2000" dirty="0" err="1" smtClean="0">
                <a:solidFill>
                  <a:srgbClr val="FF0000"/>
                </a:solidFill>
              </a:rPr>
              <a:t>т!охда</a:t>
            </a:r>
            <a:r>
              <a:rPr lang="ru-RU" sz="2000" dirty="0" smtClean="0">
                <a:solidFill>
                  <a:srgbClr val="FF0000"/>
                </a:solidFill>
              </a:rPr>
              <a:t> </a:t>
            </a:r>
            <a:r>
              <a:rPr lang="ru-RU" sz="2000" dirty="0" err="1" smtClean="0">
                <a:solidFill>
                  <a:srgbClr val="FF0000"/>
                </a:solidFill>
              </a:rPr>
              <a:t>бакъвазе</a:t>
            </a:r>
            <a:r>
              <a:rPr lang="ru-RU" sz="2000" dirty="0" smtClean="0">
                <a:solidFill>
                  <a:srgbClr val="FF0000"/>
                </a:solidFill>
              </a:rPr>
              <a:t>   </a:t>
            </a:r>
            <a:r>
              <a:rPr lang="ru-RU" sz="2000" dirty="0" err="1" smtClean="0">
                <a:solidFill>
                  <a:srgbClr val="FF0000"/>
                </a:solidFill>
              </a:rPr>
              <a:t>бараб</a:t>
            </a:r>
            <a:r>
              <a:rPr lang="ru-RU" sz="2000" dirty="0" smtClean="0">
                <a:solidFill>
                  <a:srgbClr val="FF0000"/>
                </a:solidFill>
              </a:rPr>
              <a:t> </a:t>
            </a:r>
            <a:r>
              <a:rPr lang="ru-RU" sz="2000" dirty="0" err="1" smtClean="0">
                <a:solidFill>
                  <a:srgbClr val="FF0000"/>
                </a:solidFill>
              </a:rPr>
              <a:t>куракалъ</a:t>
            </a:r>
            <a:r>
              <a:rPr lang="ru-RU" sz="2000" dirty="0" smtClean="0">
                <a:solidFill>
                  <a:srgbClr val="FF0000"/>
                </a:solidFill>
              </a:rPr>
              <a:t> , </a:t>
            </a:r>
            <a:r>
              <a:rPr lang="ru-RU" sz="2000" dirty="0" err="1" smtClean="0">
                <a:solidFill>
                  <a:srgbClr val="FF0000"/>
                </a:solidFill>
              </a:rPr>
              <a:t>риидал</a:t>
            </a:r>
            <a:r>
              <a:rPr lang="ru-RU" sz="2000" dirty="0" smtClean="0">
                <a:solidFill>
                  <a:srgbClr val="FF0000"/>
                </a:solidFill>
              </a:rPr>
              <a:t> </a:t>
            </a:r>
            <a:r>
              <a:rPr lang="ru-RU" sz="2000" dirty="0" err="1" smtClean="0">
                <a:solidFill>
                  <a:srgbClr val="FF0000"/>
                </a:solidFill>
              </a:rPr>
              <a:t>рик!к!адаса</a:t>
            </a:r>
            <a:r>
              <a:rPr lang="ru-RU" sz="2000" dirty="0" smtClean="0">
                <a:solidFill>
                  <a:srgbClr val="FF0000"/>
                </a:solidFill>
              </a:rPr>
              <a:t> </a:t>
            </a:r>
            <a:r>
              <a:rPr lang="ru-RU" sz="2000" dirty="0" err="1" smtClean="0">
                <a:solidFill>
                  <a:srgbClr val="FF0000"/>
                </a:solidFill>
              </a:rPr>
              <a:t>балагьун</a:t>
            </a:r>
            <a:r>
              <a:rPr lang="ru-RU" sz="2000" dirty="0" smtClean="0">
                <a:solidFill>
                  <a:srgbClr val="FF0000"/>
                </a:solidFill>
              </a:rPr>
              <a:t> </a:t>
            </a:r>
            <a:r>
              <a:rPr lang="ru-RU" sz="2000" dirty="0" err="1" smtClean="0">
                <a:solidFill>
                  <a:srgbClr val="FF0000"/>
                </a:solidFill>
              </a:rPr>
              <a:t>дарада-мурадисезул</a:t>
            </a:r>
            <a:r>
              <a:rPr lang="ru-RU" sz="2000" dirty="0" smtClean="0">
                <a:solidFill>
                  <a:srgbClr val="FF0000"/>
                </a:solidFill>
              </a:rPr>
              <a:t> </a:t>
            </a:r>
            <a:r>
              <a:rPr lang="ru-RU" sz="2000" dirty="0" err="1" smtClean="0">
                <a:solidFill>
                  <a:srgbClr val="FF0000"/>
                </a:solidFill>
              </a:rPr>
              <a:t>т!охал</a:t>
            </a:r>
            <a:r>
              <a:rPr lang="ru-RU" sz="2000" dirty="0" smtClean="0">
                <a:solidFill>
                  <a:srgbClr val="FF0000"/>
                </a:solidFill>
              </a:rPr>
              <a:t> </a:t>
            </a:r>
            <a:r>
              <a:rPr lang="ru-RU" sz="2000" dirty="0" err="1" smtClean="0">
                <a:solidFill>
                  <a:srgbClr val="FF0000"/>
                </a:solidFill>
              </a:rPr>
              <a:t>т!огьилкьераллъун</a:t>
            </a:r>
            <a:r>
              <a:rPr lang="ru-RU" sz="2000" dirty="0" smtClean="0">
                <a:solidFill>
                  <a:srgbClr val="FF0000"/>
                </a:solidFill>
              </a:rPr>
              <a:t> </a:t>
            </a:r>
            <a:r>
              <a:rPr lang="ru-RU" sz="2000" dirty="0" err="1" smtClean="0">
                <a:solidFill>
                  <a:srgbClr val="FF0000"/>
                </a:solidFill>
              </a:rPr>
              <a:t>рихьула</a:t>
            </a:r>
            <a:r>
              <a:rPr lang="ru-RU" sz="2000" dirty="0" smtClean="0">
                <a:solidFill>
                  <a:srgbClr val="FF0000"/>
                </a:solidFill>
              </a:rPr>
              <a:t>.</a:t>
            </a:r>
            <a:endParaRPr lang="ru-RU" sz="2000" dirty="0">
              <a:solidFill>
                <a:srgbClr val="FF0000"/>
              </a:solidFill>
            </a:endParaRPr>
          </a:p>
        </p:txBody>
      </p:sp>
      <p:pic>
        <p:nvPicPr>
          <p:cNvPr id="4" name="Содержимое 3" descr="C:\Users\acer\Desktop\155203084440.jpg"/>
          <p:cNvPicPr>
            <a:picLocks noGrp="1"/>
          </p:cNvPicPr>
          <p:nvPr>
            <p:ph idx="1"/>
          </p:nvPr>
        </p:nvPicPr>
        <p:blipFill>
          <a:blip r:embed="rId2" cstate="print"/>
          <a:srcRect/>
          <a:stretch>
            <a:fillRect/>
          </a:stretch>
        </p:blipFill>
        <p:spPr bwMode="auto">
          <a:xfrm>
            <a:off x="1259632" y="2332038"/>
            <a:ext cx="6595709" cy="45259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2899792"/>
          </a:xfrm>
        </p:spPr>
        <p:txBody>
          <a:bodyPr>
            <a:noAutofit/>
          </a:bodyPr>
          <a:lstStyle/>
          <a:p>
            <a:r>
              <a:rPr lang="ru-RU" sz="2000" dirty="0" err="1" smtClean="0">
                <a:solidFill>
                  <a:srgbClr val="FF0000"/>
                </a:solidFill>
              </a:rPr>
              <a:t>Дун</a:t>
            </a:r>
            <a:r>
              <a:rPr lang="ru-RU" sz="2000" dirty="0" smtClean="0">
                <a:solidFill>
                  <a:srgbClr val="FF0000"/>
                </a:solidFill>
              </a:rPr>
              <a:t> </a:t>
            </a:r>
            <a:r>
              <a:rPr lang="ru-RU" sz="2000" dirty="0" err="1" smtClean="0">
                <a:solidFill>
                  <a:srgbClr val="FF0000"/>
                </a:solidFill>
              </a:rPr>
              <a:t>ц!алулей</a:t>
            </a:r>
            <a:r>
              <a:rPr lang="ru-RU" sz="2000" dirty="0" smtClean="0">
                <a:solidFill>
                  <a:srgbClr val="FF0000"/>
                </a:solidFill>
              </a:rPr>
              <a:t>, </a:t>
            </a:r>
            <a:r>
              <a:rPr lang="ru-RU" sz="2000" dirty="0" err="1" smtClean="0">
                <a:solidFill>
                  <a:srgbClr val="FF0000"/>
                </a:solidFill>
              </a:rPr>
              <a:t>г!одоблъиялда</a:t>
            </a:r>
            <a:r>
              <a:rPr lang="ru-RU" sz="2000" dirty="0" smtClean="0">
                <a:solidFill>
                  <a:srgbClr val="FF0000"/>
                </a:solidFill>
              </a:rPr>
              <a:t> </a:t>
            </a:r>
            <a:r>
              <a:rPr lang="ru-RU" sz="2000" dirty="0" err="1" smtClean="0">
                <a:solidFill>
                  <a:srgbClr val="FF0000"/>
                </a:solidFill>
              </a:rPr>
              <a:t>бугеб</a:t>
            </a:r>
            <a:r>
              <a:rPr lang="ru-RU" sz="2000" dirty="0" smtClean="0">
                <a:solidFill>
                  <a:srgbClr val="FF0000"/>
                </a:solidFill>
              </a:rPr>
              <a:t> </a:t>
            </a:r>
            <a:r>
              <a:rPr lang="ru-RU" sz="2000" dirty="0" err="1" smtClean="0">
                <a:solidFill>
                  <a:srgbClr val="FF0000"/>
                </a:solidFill>
              </a:rPr>
              <a:t>Дарада-Мурада</a:t>
            </a:r>
            <a:r>
              <a:rPr lang="ru-RU" sz="2000" dirty="0" smtClean="0">
                <a:solidFill>
                  <a:srgbClr val="FF0000"/>
                </a:solidFill>
              </a:rPr>
              <a:t> </a:t>
            </a:r>
            <a:r>
              <a:rPr lang="ru-RU" sz="2000" dirty="0" err="1" smtClean="0">
                <a:solidFill>
                  <a:srgbClr val="FF0000"/>
                </a:solidFill>
              </a:rPr>
              <a:t>хъутаналъул</a:t>
            </a:r>
            <a:r>
              <a:rPr lang="ru-RU" sz="2000" dirty="0" smtClean="0">
                <a:solidFill>
                  <a:srgbClr val="FF0000"/>
                </a:solidFill>
              </a:rPr>
              <a:t> </a:t>
            </a:r>
            <a:r>
              <a:rPr lang="ru-RU" sz="2000" dirty="0" err="1" smtClean="0">
                <a:solidFill>
                  <a:srgbClr val="FF0000"/>
                </a:solidFill>
              </a:rPr>
              <a:t>лицеялъул</a:t>
            </a:r>
            <a:r>
              <a:rPr lang="ru-RU" sz="2000" dirty="0" smtClean="0">
                <a:solidFill>
                  <a:srgbClr val="FF0000"/>
                </a:solidFill>
              </a:rPr>
              <a:t> </a:t>
            </a:r>
            <a:r>
              <a:rPr lang="ru-RU" sz="2000" dirty="0" err="1" smtClean="0">
                <a:solidFill>
                  <a:srgbClr val="FF0000"/>
                </a:solidFill>
              </a:rPr>
              <a:t>муг!алимзабазги</a:t>
            </a:r>
            <a:r>
              <a:rPr lang="ru-RU" sz="2000" dirty="0" smtClean="0">
                <a:solidFill>
                  <a:srgbClr val="FF0000"/>
                </a:solidFill>
              </a:rPr>
              <a:t>, </a:t>
            </a:r>
            <a:r>
              <a:rPr lang="ru-RU" sz="2000" dirty="0" err="1" smtClean="0">
                <a:solidFill>
                  <a:srgbClr val="FF0000"/>
                </a:solidFill>
              </a:rPr>
              <a:t>к!удияб</a:t>
            </a:r>
            <a:r>
              <a:rPr lang="ru-RU" sz="2000" dirty="0" smtClean="0">
                <a:solidFill>
                  <a:srgbClr val="FF0000"/>
                </a:solidFill>
              </a:rPr>
              <a:t> </a:t>
            </a:r>
            <a:r>
              <a:rPr lang="ru-RU" sz="2000" dirty="0" err="1" smtClean="0">
                <a:solidFill>
                  <a:srgbClr val="FF0000"/>
                </a:solidFill>
              </a:rPr>
              <a:t>х!аракат</a:t>
            </a:r>
            <a:r>
              <a:rPr lang="ru-RU" sz="2000" dirty="0" smtClean="0">
                <a:solidFill>
                  <a:srgbClr val="FF0000"/>
                </a:solidFill>
              </a:rPr>
              <a:t> </a:t>
            </a:r>
            <a:r>
              <a:rPr lang="ru-RU" sz="2000" dirty="0" err="1" smtClean="0">
                <a:solidFill>
                  <a:srgbClr val="FF0000"/>
                </a:solidFill>
              </a:rPr>
              <a:t>бахъула</a:t>
            </a:r>
            <a:r>
              <a:rPr lang="ru-RU" sz="2000" dirty="0" smtClean="0">
                <a:solidFill>
                  <a:srgbClr val="FF0000"/>
                </a:solidFill>
              </a:rPr>
              <a:t> </a:t>
            </a:r>
            <a:r>
              <a:rPr lang="ru-RU" sz="2000" dirty="0" err="1" smtClean="0">
                <a:solidFill>
                  <a:srgbClr val="FF0000"/>
                </a:solidFill>
              </a:rPr>
              <a:t>жидер</a:t>
            </a:r>
            <a:r>
              <a:rPr lang="ru-RU" sz="2000" dirty="0" smtClean="0">
                <a:solidFill>
                  <a:srgbClr val="FF0000"/>
                </a:solidFill>
              </a:rPr>
              <a:t> </a:t>
            </a:r>
            <a:r>
              <a:rPr lang="ru-RU" sz="2000" dirty="0" err="1" smtClean="0">
                <a:solidFill>
                  <a:srgbClr val="FF0000"/>
                </a:solidFill>
              </a:rPr>
              <a:t>ц!алдохъабазда</a:t>
            </a:r>
            <a:r>
              <a:rPr lang="ru-RU" sz="2000" dirty="0" smtClean="0">
                <a:solidFill>
                  <a:srgbClr val="FF0000"/>
                </a:solidFill>
              </a:rPr>
              <a:t> </a:t>
            </a:r>
            <a:r>
              <a:rPr lang="ru-RU" sz="2000" dirty="0" err="1" smtClean="0">
                <a:solidFill>
                  <a:srgbClr val="FF0000"/>
                </a:solidFill>
              </a:rPr>
              <a:t>росдал</a:t>
            </a:r>
            <a:r>
              <a:rPr lang="ru-RU" sz="2000" dirty="0" smtClean="0">
                <a:solidFill>
                  <a:srgbClr val="FF0000"/>
                </a:solidFill>
              </a:rPr>
              <a:t> </a:t>
            </a:r>
            <a:r>
              <a:rPr lang="ru-RU" sz="2000" dirty="0" err="1" smtClean="0">
                <a:solidFill>
                  <a:srgbClr val="FF0000"/>
                </a:solidFill>
              </a:rPr>
              <a:t>тарих</a:t>
            </a:r>
            <a:r>
              <a:rPr lang="ru-RU" sz="2000" dirty="0" smtClean="0">
                <a:solidFill>
                  <a:srgbClr val="FF0000"/>
                </a:solidFill>
              </a:rPr>
              <a:t> </a:t>
            </a:r>
            <a:r>
              <a:rPr lang="ru-RU" sz="2000" dirty="0" err="1" smtClean="0">
                <a:solidFill>
                  <a:srgbClr val="FF0000"/>
                </a:solidFill>
              </a:rPr>
              <a:t>лъазабиялъе</a:t>
            </a:r>
            <a:r>
              <a:rPr lang="ru-RU" sz="2000" dirty="0" smtClean="0">
                <a:solidFill>
                  <a:srgbClr val="FF0000"/>
                </a:solidFill>
              </a:rPr>
              <a:t>. </a:t>
            </a:r>
            <a:r>
              <a:rPr lang="ru-RU" sz="2000" dirty="0" err="1" smtClean="0">
                <a:solidFill>
                  <a:srgbClr val="FF0000"/>
                </a:solidFill>
              </a:rPr>
              <a:t>Г!ун</a:t>
            </a:r>
            <a:r>
              <a:rPr lang="ru-RU" sz="2000" dirty="0" smtClean="0">
                <a:solidFill>
                  <a:srgbClr val="FF0000"/>
                </a:solidFill>
              </a:rPr>
              <a:t> </a:t>
            </a:r>
            <a:r>
              <a:rPr lang="ru-RU" sz="2000" dirty="0" err="1" smtClean="0">
                <a:solidFill>
                  <a:srgbClr val="FF0000"/>
                </a:solidFill>
              </a:rPr>
              <a:t>бач!унеб</a:t>
            </a:r>
            <a:r>
              <a:rPr lang="ru-RU" sz="2000" dirty="0" smtClean="0">
                <a:solidFill>
                  <a:srgbClr val="FF0000"/>
                </a:solidFill>
              </a:rPr>
              <a:t> </a:t>
            </a:r>
            <a:r>
              <a:rPr lang="ru-RU" sz="2000" dirty="0" err="1" smtClean="0">
                <a:solidFill>
                  <a:srgbClr val="FF0000"/>
                </a:solidFill>
              </a:rPr>
              <a:t>г!елалда</a:t>
            </a:r>
            <a:r>
              <a:rPr lang="ru-RU" sz="2000" dirty="0" smtClean="0">
                <a:solidFill>
                  <a:srgbClr val="FF0000"/>
                </a:solidFill>
              </a:rPr>
              <a:t> </a:t>
            </a:r>
            <a:r>
              <a:rPr lang="ru-RU" sz="2000" dirty="0" err="1" smtClean="0">
                <a:solidFill>
                  <a:srgbClr val="FF0000"/>
                </a:solidFill>
              </a:rPr>
              <a:t>к!очонтунгут!изе</a:t>
            </a:r>
            <a:r>
              <a:rPr lang="ru-RU" sz="2000" dirty="0" smtClean="0">
                <a:solidFill>
                  <a:srgbClr val="FF0000"/>
                </a:solidFill>
              </a:rPr>
              <a:t> , </a:t>
            </a:r>
            <a:r>
              <a:rPr lang="ru-RU" sz="2000" dirty="0" err="1" smtClean="0">
                <a:solidFill>
                  <a:srgbClr val="FF0000"/>
                </a:solidFill>
              </a:rPr>
              <a:t>ва</a:t>
            </a:r>
            <a:r>
              <a:rPr lang="ru-RU" sz="2000" dirty="0" smtClean="0">
                <a:solidFill>
                  <a:srgbClr val="FF0000"/>
                </a:solidFill>
              </a:rPr>
              <a:t> росу </a:t>
            </a:r>
            <a:r>
              <a:rPr lang="ru-RU" sz="2000" dirty="0" err="1" smtClean="0">
                <a:solidFill>
                  <a:srgbClr val="FF0000"/>
                </a:solidFill>
              </a:rPr>
              <a:t>цебет!еялъе</a:t>
            </a:r>
            <a:r>
              <a:rPr lang="ru-RU" sz="2000" dirty="0" smtClean="0">
                <a:solidFill>
                  <a:srgbClr val="FF0000"/>
                </a:solidFill>
              </a:rPr>
              <a:t> </a:t>
            </a:r>
            <a:r>
              <a:rPr lang="ru-RU" sz="2000" dirty="0" err="1" smtClean="0">
                <a:solidFill>
                  <a:srgbClr val="FF0000"/>
                </a:solidFill>
              </a:rPr>
              <a:t>квербакъи</a:t>
            </a:r>
            <a:r>
              <a:rPr lang="ru-RU" sz="2000" dirty="0" smtClean="0">
                <a:solidFill>
                  <a:srgbClr val="FF0000"/>
                </a:solidFill>
              </a:rPr>
              <a:t> </a:t>
            </a:r>
            <a:r>
              <a:rPr lang="ru-RU" sz="2000" dirty="0" err="1" smtClean="0">
                <a:solidFill>
                  <a:srgbClr val="FF0000"/>
                </a:solidFill>
              </a:rPr>
              <a:t>гьабурал</a:t>
            </a:r>
            <a:r>
              <a:rPr lang="ru-RU" sz="2000" dirty="0" smtClean="0">
                <a:solidFill>
                  <a:srgbClr val="FF0000"/>
                </a:solidFill>
              </a:rPr>
              <a:t> </a:t>
            </a:r>
            <a:r>
              <a:rPr lang="ru-RU" sz="2000" dirty="0" err="1" smtClean="0">
                <a:solidFill>
                  <a:srgbClr val="FF0000"/>
                </a:solidFill>
              </a:rPr>
              <a:t>росуцоял</a:t>
            </a:r>
            <a:r>
              <a:rPr lang="ru-RU" sz="2000" dirty="0" smtClean="0">
                <a:solidFill>
                  <a:srgbClr val="FF0000"/>
                </a:solidFill>
              </a:rPr>
              <a:t> </a:t>
            </a:r>
            <a:r>
              <a:rPr lang="ru-RU" sz="2000" dirty="0" err="1" smtClean="0">
                <a:solidFill>
                  <a:srgbClr val="FF0000"/>
                </a:solidFill>
              </a:rPr>
              <a:t>лъазе</a:t>
            </a:r>
            <a:r>
              <a:rPr lang="ru-RU" sz="2000" dirty="0" smtClean="0">
                <a:solidFill>
                  <a:srgbClr val="FF0000"/>
                </a:solidFill>
              </a:rPr>
              <a:t> </a:t>
            </a:r>
            <a:r>
              <a:rPr lang="ru-RU" sz="2000" dirty="0" err="1" smtClean="0">
                <a:solidFill>
                  <a:srgbClr val="FF0000"/>
                </a:solidFill>
              </a:rPr>
              <a:t>бук!иналъе</a:t>
            </a:r>
            <a:r>
              <a:rPr lang="ru-RU" sz="2000" dirty="0" smtClean="0">
                <a:solidFill>
                  <a:srgbClr val="FF0000"/>
                </a:solidFill>
              </a:rPr>
              <a:t> </a:t>
            </a:r>
            <a:r>
              <a:rPr lang="ru-RU" sz="2000" dirty="0" err="1" smtClean="0">
                <a:solidFill>
                  <a:srgbClr val="FF0000"/>
                </a:solidFill>
              </a:rPr>
              <a:t>г!оло</a:t>
            </a:r>
            <a:r>
              <a:rPr lang="ru-RU" sz="2000" dirty="0" smtClean="0">
                <a:solidFill>
                  <a:srgbClr val="FF0000"/>
                </a:solidFill>
              </a:rPr>
              <a:t>, </a:t>
            </a:r>
            <a:r>
              <a:rPr lang="ru-RU" sz="2000" dirty="0" err="1" smtClean="0">
                <a:solidFill>
                  <a:srgbClr val="FF0000"/>
                </a:solidFill>
              </a:rPr>
              <a:t>нижер</a:t>
            </a:r>
            <a:r>
              <a:rPr lang="ru-RU" sz="2000" dirty="0" smtClean="0">
                <a:solidFill>
                  <a:srgbClr val="FF0000"/>
                </a:solidFill>
              </a:rPr>
              <a:t> </a:t>
            </a:r>
            <a:r>
              <a:rPr lang="ru-RU" sz="2000" dirty="0" err="1" smtClean="0">
                <a:solidFill>
                  <a:srgbClr val="FF0000"/>
                </a:solidFill>
              </a:rPr>
              <a:t>лицеялъул</a:t>
            </a:r>
            <a:r>
              <a:rPr lang="ru-RU" sz="2000" dirty="0" smtClean="0">
                <a:solidFill>
                  <a:srgbClr val="FF0000"/>
                </a:solidFill>
              </a:rPr>
              <a:t> </a:t>
            </a:r>
            <a:r>
              <a:rPr lang="ru-RU" sz="2000" dirty="0" err="1" smtClean="0">
                <a:solidFill>
                  <a:srgbClr val="FF0000"/>
                </a:solidFill>
              </a:rPr>
              <a:t>муг!алимзабаз</a:t>
            </a:r>
            <a:r>
              <a:rPr lang="ru-RU" sz="2000" dirty="0" smtClean="0">
                <a:solidFill>
                  <a:srgbClr val="FF0000"/>
                </a:solidFill>
              </a:rPr>
              <a:t> </a:t>
            </a:r>
            <a:r>
              <a:rPr lang="ru-RU" sz="2000" dirty="0" err="1" smtClean="0">
                <a:solidFill>
                  <a:srgbClr val="FF0000"/>
                </a:solidFill>
              </a:rPr>
              <a:t>к!удияб</a:t>
            </a:r>
            <a:r>
              <a:rPr lang="ru-RU" sz="2000" dirty="0" smtClean="0">
                <a:solidFill>
                  <a:srgbClr val="FF0000"/>
                </a:solidFill>
              </a:rPr>
              <a:t> </a:t>
            </a:r>
            <a:r>
              <a:rPr lang="ru-RU" sz="2000" dirty="0" err="1" smtClean="0">
                <a:solidFill>
                  <a:srgbClr val="FF0000"/>
                </a:solidFill>
              </a:rPr>
              <a:t>к!вар</a:t>
            </a:r>
            <a:r>
              <a:rPr lang="ru-RU" sz="2000" dirty="0" smtClean="0">
                <a:solidFill>
                  <a:srgbClr val="FF0000"/>
                </a:solidFill>
              </a:rPr>
              <a:t> </a:t>
            </a:r>
            <a:r>
              <a:rPr lang="ru-RU" sz="2000" dirty="0" err="1" smtClean="0">
                <a:solidFill>
                  <a:srgbClr val="FF0000"/>
                </a:solidFill>
              </a:rPr>
              <a:t>кьуна</a:t>
            </a:r>
            <a:r>
              <a:rPr lang="ru-RU" sz="2000" dirty="0" smtClean="0">
                <a:solidFill>
                  <a:srgbClr val="FF0000"/>
                </a:solidFill>
              </a:rPr>
              <a:t> «</a:t>
            </a:r>
            <a:r>
              <a:rPr lang="ru-RU" sz="2000" dirty="0" err="1" smtClean="0">
                <a:solidFill>
                  <a:srgbClr val="FF0000"/>
                </a:solidFill>
              </a:rPr>
              <a:t>Къадруял</a:t>
            </a:r>
            <a:r>
              <a:rPr lang="ru-RU" sz="2000" dirty="0" smtClean="0">
                <a:solidFill>
                  <a:srgbClr val="FF0000"/>
                </a:solidFill>
              </a:rPr>
              <a:t> </a:t>
            </a:r>
            <a:r>
              <a:rPr lang="ru-RU" sz="2000" dirty="0" err="1" smtClean="0">
                <a:solidFill>
                  <a:srgbClr val="FF0000"/>
                </a:solidFill>
              </a:rPr>
              <a:t>росуцоял</a:t>
            </a:r>
            <a:r>
              <a:rPr lang="ru-RU" sz="2000" dirty="0" smtClean="0">
                <a:solidFill>
                  <a:srgbClr val="FF0000"/>
                </a:solidFill>
              </a:rPr>
              <a:t>» (Знатные односельчане) </a:t>
            </a:r>
            <a:r>
              <a:rPr lang="ru-RU" sz="2000" dirty="0" err="1" smtClean="0">
                <a:solidFill>
                  <a:srgbClr val="FF0000"/>
                </a:solidFill>
              </a:rPr>
              <a:t>абураб</a:t>
            </a:r>
            <a:r>
              <a:rPr lang="ru-RU" sz="2000" dirty="0" smtClean="0">
                <a:solidFill>
                  <a:srgbClr val="FF0000"/>
                </a:solidFill>
              </a:rPr>
              <a:t> стенд </a:t>
            </a:r>
            <a:r>
              <a:rPr lang="ru-RU" sz="2000" dirty="0" err="1" smtClean="0">
                <a:solidFill>
                  <a:srgbClr val="FF0000"/>
                </a:solidFill>
              </a:rPr>
              <a:t>данде</a:t>
            </a:r>
            <a:r>
              <a:rPr lang="ru-RU" sz="2000" dirty="0" smtClean="0">
                <a:solidFill>
                  <a:srgbClr val="FF0000"/>
                </a:solidFill>
              </a:rPr>
              <a:t> </a:t>
            </a:r>
            <a:r>
              <a:rPr lang="ru-RU" sz="2000" dirty="0" err="1" smtClean="0">
                <a:solidFill>
                  <a:srgbClr val="FF0000"/>
                </a:solidFill>
              </a:rPr>
              <a:t>гьабизе</a:t>
            </a:r>
            <a:r>
              <a:rPr lang="ru-RU" sz="2000" dirty="0" smtClean="0">
                <a:solidFill>
                  <a:srgbClr val="FF0000"/>
                </a:solidFill>
              </a:rPr>
              <a:t>. </a:t>
            </a:r>
            <a:br>
              <a:rPr lang="ru-RU" sz="2000" dirty="0" smtClean="0">
                <a:solidFill>
                  <a:srgbClr val="FF0000"/>
                </a:solidFill>
              </a:rPr>
            </a:br>
            <a:endParaRPr lang="ru-RU" sz="2000" dirty="0">
              <a:solidFill>
                <a:srgbClr val="FF0000"/>
              </a:solidFill>
            </a:endParaRPr>
          </a:p>
        </p:txBody>
      </p:sp>
      <p:pic>
        <p:nvPicPr>
          <p:cNvPr id="4" name="Содержимое 3" descr="C:\Users\acer\Desktop\20181008_115352.jpg"/>
          <p:cNvPicPr>
            <a:picLocks noGrp="1"/>
          </p:cNvPicPr>
          <p:nvPr>
            <p:ph idx="1"/>
          </p:nvPr>
        </p:nvPicPr>
        <p:blipFill>
          <a:blip r:embed="rId2" cstate="print"/>
          <a:srcRect/>
          <a:stretch>
            <a:fillRect/>
          </a:stretch>
        </p:blipFill>
        <p:spPr bwMode="auto">
          <a:xfrm>
            <a:off x="539552" y="2636912"/>
            <a:ext cx="8424936" cy="452596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b="1" dirty="0" err="1" smtClean="0">
                <a:solidFill>
                  <a:srgbClr val="FF0000"/>
                </a:solidFill>
              </a:rPr>
              <a:t>Нилъеда</a:t>
            </a:r>
            <a:r>
              <a:rPr lang="ru-RU" b="1" dirty="0" smtClean="0">
                <a:solidFill>
                  <a:srgbClr val="FF0000"/>
                </a:solidFill>
              </a:rPr>
              <a:t> </a:t>
            </a:r>
            <a:r>
              <a:rPr lang="ru-RU" b="1" dirty="0" err="1" smtClean="0">
                <a:solidFill>
                  <a:srgbClr val="FF0000"/>
                </a:solidFill>
              </a:rPr>
              <a:t>т!адаб</a:t>
            </a:r>
            <a:r>
              <a:rPr lang="ru-RU" b="1" dirty="0" smtClean="0">
                <a:solidFill>
                  <a:srgbClr val="FF0000"/>
                </a:solidFill>
              </a:rPr>
              <a:t> </a:t>
            </a:r>
            <a:r>
              <a:rPr lang="ru-RU" b="1" dirty="0" err="1" smtClean="0">
                <a:solidFill>
                  <a:srgbClr val="FF0000"/>
                </a:solidFill>
              </a:rPr>
              <a:t>налъи</a:t>
            </a:r>
            <a:r>
              <a:rPr lang="ru-RU" b="1" dirty="0" smtClean="0">
                <a:solidFill>
                  <a:srgbClr val="FF0000"/>
                </a:solidFill>
              </a:rPr>
              <a:t> </a:t>
            </a:r>
            <a:r>
              <a:rPr lang="ru-RU" b="1" dirty="0" err="1" smtClean="0">
                <a:solidFill>
                  <a:srgbClr val="FF0000"/>
                </a:solidFill>
              </a:rPr>
              <a:t>ккола</a:t>
            </a:r>
            <a:r>
              <a:rPr lang="ru-RU" b="1" dirty="0" smtClean="0">
                <a:solidFill>
                  <a:srgbClr val="FF0000"/>
                </a:solidFill>
              </a:rPr>
              <a:t> </a:t>
            </a:r>
            <a:r>
              <a:rPr lang="ru-RU" b="1" dirty="0" err="1" smtClean="0">
                <a:solidFill>
                  <a:srgbClr val="FF0000"/>
                </a:solidFill>
              </a:rPr>
              <a:t>нилъер</a:t>
            </a:r>
            <a:r>
              <a:rPr lang="ru-RU" b="1" dirty="0" smtClean="0">
                <a:solidFill>
                  <a:srgbClr val="FF0000"/>
                </a:solidFill>
              </a:rPr>
              <a:t> </a:t>
            </a:r>
            <a:r>
              <a:rPr lang="ru-RU" b="1" dirty="0" err="1" smtClean="0">
                <a:solidFill>
                  <a:srgbClr val="FF0000"/>
                </a:solidFill>
              </a:rPr>
              <a:t>инсул</a:t>
            </a:r>
            <a:r>
              <a:rPr lang="ru-RU" b="1" dirty="0" smtClean="0">
                <a:solidFill>
                  <a:srgbClr val="FF0000"/>
                </a:solidFill>
              </a:rPr>
              <a:t> </a:t>
            </a:r>
            <a:r>
              <a:rPr lang="ru-RU" b="1" dirty="0" err="1" smtClean="0">
                <a:solidFill>
                  <a:srgbClr val="FF0000"/>
                </a:solidFill>
              </a:rPr>
              <a:t>росуги</a:t>
            </a:r>
            <a:r>
              <a:rPr lang="ru-RU" b="1" dirty="0" smtClean="0">
                <a:solidFill>
                  <a:srgbClr val="FF0000"/>
                </a:solidFill>
              </a:rPr>
              <a:t>, </a:t>
            </a:r>
            <a:r>
              <a:rPr lang="ru-RU" b="1" dirty="0" err="1" smtClean="0">
                <a:solidFill>
                  <a:srgbClr val="FF0000"/>
                </a:solidFill>
              </a:rPr>
              <a:t>г!адатги</a:t>
            </a:r>
            <a:r>
              <a:rPr lang="ru-RU" b="1" dirty="0" smtClean="0">
                <a:solidFill>
                  <a:srgbClr val="FF0000"/>
                </a:solidFill>
              </a:rPr>
              <a:t>, </a:t>
            </a:r>
            <a:r>
              <a:rPr lang="ru-RU" b="1" dirty="0" err="1" smtClean="0">
                <a:solidFill>
                  <a:srgbClr val="FF0000"/>
                </a:solidFill>
              </a:rPr>
              <a:t>тарихги</a:t>
            </a:r>
            <a:r>
              <a:rPr lang="ru-RU" b="1" dirty="0" smtClean="0">
                <a:solidFill>
                  <a:srgbClr val="FF0000"/>
                </a:solidFill>
              </a:rPr>
              <a:t> </a:t>
            </a:r>
            <a:r>
              <a:rPr lang="ru-RU" b="1" dirty="0" err="1" smtClean="0">
                <a:solidFill>
                  <a:srgbClr val="FF0000"/>
                </a:solidFill>
              </a:rPr>
              <a:t>ц!уни</a:t>
            </a:r>
            <a:r>
              <a:rPr lang="ru-RU" b="1" dirty="0" smtClean="0">
                <a:solidFill>
                  <a:srgbClr val="FF0000"/>
                </a:solidFill>
              </a:rPr>
              <a:t> </a:t>
            </a:r>
            <a:r>
              <a:rPr lang="ru-RU" b="1" dirty="0" err="1" smtClean="0">
                <a:solidFill>
                  <a:srgbClr val="FF0000"/>
                </a:solidFill>
              </a:rPr>
              <a:t>ва</a:t>
            </a:r>
            <a:r>
              <a:rPr lang="ru-RU" b="1" dirty="0" smtClean="0">
                <a:solidFill>
                  <a:srgbClr val="FF0000"/>
                </a:solidFill>
              </a:rPr>
              <a:t> </a:t>
            </a:r>
            <a:r>
              <a:rPr lang="ru-RU" b="1" dirty="0" err="1" smtClean="0">
                <a:solidFill>
                  <a:srgbClr val="FF0000"/>
                </a:solidFill>
              </a:rPr>
              <a:t>лъай</a:t>
            </a:r>
            <a:r>
              <a:rPr lang="ru-RU" b="1" dirty="0" smtClean="0">
                <a:solidFill>
                  <a:srgbClr val="FF0000"/>
                </a:solidFill>
              </a:rPr>
              <a:t>. </a:t>
            </a:r>
            <a:r>
              <a:rPr lang="ru-RU" b="1" dirty="0" err="1" smtClean="0">
                <a:solidFill>
                  <a:srgbClr val="FF0000"/>
                </a:solidFill>
              </a:rPr>
              <a:t>Гьел</a:t>
            </a:r>
            <a:r>
              <a:rPr lang="ru-RU" b="1" dirty="0" smtClean="0">
                <a:solidFill>
                  <a:srgbClr val="FF0000"/>
                </a:solidFill>
              </a:rPr>
              <a:t> </a:t>
            </a:r>
            <a:r>
              <a:rPr lang="ru-RU" b="1" dirty="0" err="1" smtClean="0">
                <a:solidFill>
                  <a:srgbClr val="FF0000"/>
                </a:solidFill>
              </a:rPr>
              <a:t>ц!унулездаса</a:t>
            </a:r>
            <a:r>
              <a:rPr lang="ru-RU" b="1" dirty="0" smtClean="0">
                <a:solidFill>
                  <a:srgbClr val="FF0000"/>
                </a:solidFill>
              </a:rPr>
              <a:t> </a:t>
            </a:r>
            <a:r>
              <a:rPr lang="ru-RU" b="1" dirty="0" err="1" smtClean="0">
                <a:solidFill>
                  <a:srgbClr val="FF0000"/>
                </a:solidFill>
              </a:rPr>
              <a:t>мисалги</a:t>
            </a:r>
            <a:r>
              <a:rPr lang="ru-RU" b="1" dirty="0" smtClean="0">
                <a:solidFill>
                  <a:srgbClr val="FF0000"/>
                </a:solidFill>
              </a:rPr>
              <a:t> </a:t>
            </a:r>
            <a:r>
              <a:rPr lang="ru-RU" b="1" dirty="0" err="1" smtClean="0">
                <a:solidFill>
                  <a:srgbClr val="FF0000"/>
                </a:solidFill>
              </a:rPr>
              <a:t>босун</a:t>
            </a:r>
            <a:r>
              <a:rPr lang="ru-RU" b="1" dirty="0" smtClean="0">
                <a:solidFill>
                  <a:srgbClr val="FF0000"/>
                </a:solidFill>
              </a:rPr>
              <a:t>, </a:t>
            </a:r>
            <a:r>
              <a:rPr lang="ru-RU" b="1" dirty="0" err="1" smtClean="0">
                <a:solidFill>
                  <a:srgbClr val="FF0000"/>
                </a:solidFill>
              </a:rPr>
              <a:t>т!аде</a:t>
            </a:r>
            <a:r>
              <a:rPr lang="ru-RU" b="1" dirty="0" smtClean="0">
                <a:solidFill>
                  <a:srgbClr val="FF0000"/>
                </a:solidFill>
              </a:rPr>
              <a:t> </a:t>
            </a:r>
            <a:r>
              <a:rPr lang="ru-RU" b="1" dirty="0" err="1" smtClean="0">
                <a:solidFill>
                  <a:srgbClr val="FF0000"/>
                </a:solidFill>
              </a:rPr>
              <a:t>бач!унеб</a:t>
            </a:r>
            <a:r>
              <a:rPr lang="ru-RU" b="1" dirty="0" smtClean="0">
                <a:solidFill>
                  <a:srgbClr val="FF0000"/>
                </a:solidFill>
              </a:rPr>
              <a:t> </a:t>
            </a:r>
            <a:r>
              <a:rPr lang="ru-RU" b="1" dirty="0" err="1" smtClean="0">
                <a:solidFill>
                  <a:srgbClr val="FF0000"/>
                </a:solidFill>
              </a:rPr>
              <a:t>ц!ияб</a:t>
            </a:r>
            <a:r>
              <a:rPr lang="ru-RU" b="1" dirty="0" smtClean="0">
                <a:solidFill>
                  <a:srgbClr val="FF0000"/>
                </a:solidFill>
              </a:rPr>
              <a:t> </a:t>
            </a:r>
            <a:r>
              <a:rPr lang="ru-RU" b="1" dirty="0" err="1" smtClean="0">
                <a:solidFill>
                  <a:srgbClr val="FF0000"/>
                </a:solidFill>
              </a:rPr>
              <a:t>г!елалъухъе</a:t>
            </a:r>
            <a:r>
              <a:rPr lang="ru-RU" b="1" dirty="0" smtClean="0">
                <a:solidFill>
                  <a:srgbClr val="FF0000"/>
                </a:solidFill>
              </a:rPr>
              <a:t> </a:t>
            </a:r>
            <a:r>
              <a:rPr lang="ru-RU" b="1" dirty="0" err="1" smtClean="0">
                <a:solidFill>
                  <a:srgbClr val="FF0000"/>
                </a:solidFill>
              </a:rPr>
              <a:t>гьеб</a:t>
            </a:r>
            <a:r>
              <a:rPr lang="ru-RU" b="1" dirty="0" smtClean="0">
                <a:solidFill>
                  <a:srgbClr val="FF0000"/>
                </a:solidFill>
              </a:rPr>
              <a:t> </a:t>
            </a:r>
            <a:r>
              <a:rPr lang="ru-RU" b="1" dirty="0" err="1" smtClean="0">
                <a:solidFill>
                  <a:srgbClr val="FF0000"/>
                </a:solidFill>
              </a:rPr>
              <a:t>щвезабиги</a:t>
            </a:r>
            <a:r>
              <a:rPr lang="ru-RU" b="1" dirty="0" smtClean="0">
                <a:solidFill>
                  <a:srgbClr val="FF0000"/>
                </a:solidFill>
              </a:rPr>
              <a:t>.</a:t>
            </a:r>
          </a:p>
          <a:p>
            <a:r>
              <a:rPr lang="ru-RU" b="1" dirty="0" err="1" smtClean="0">
                <a:solidFill>
                  <a:srgbClr val="FF0000"/>
                </a:solidFill>
              </a:rPr>
              <a:t>Жидер</a:t>
            </a:r>
            <a:r>
              <a:rPr lang="ru-RU" b="1" dirty="0" smtClean="0">
                <a:solidFill>
                  <a:srgbClr val="FF0000"/>
                </a:solidFill>
              </a:rPr>
              <a:t> </a:t>
            </a:r>
            <a:r>
              <a:rPr lang="ru-RU" b="1" dirty="0" err="1" smtClean="0">
                <a:solidFill>
                  <a:srgbClr val="FF0000"/>
                </a:solidFill>
              </a:rPr>
              <a:t>умумул</a:t>
            </a:r>
            <a:r>
              <a:rPr lang="ru-RU" b="1" dirty="0" smtClean="0">
                <a:solidFill>
                  <a:srgbClr val="FF0000"/>
                </a:solidFill>
              </a:rPr>
              <a:t> </a:t>
            </a:r>
            <a:r>
              <a:rPr lang="ru-RU" b="1" dirty="0" err="1" smtClean="0">
                <a:solidFill>
                  <a:srgbClr val="FF0000"/>
                </a:solidFill>
              </a:rPr>
              <a:t>рижараб</a:t>
            </a:r>
            <a:r>
              <a:rPr lang="ru-RU" b="1" dirty="0" smtClean="0">
                <a:solidFill>
                  <a:srgbClr val="FF0000"/>
                </a:solidFill>
              </a:rPr>
              <a:t> </a:t>
            </a:r>
            <a:r>
              <a:rPr lang="ru-RU" b="1" dirty="0" err="1" smtClean="0">
                <a:solidFill>
                  <a:srgbClr val="FF0000"/>
                </a:solidFill>
              </a:rPr>
              <a:t>ракьалде</a:t>
            </a:r>
            <a:r>
              <a:rPr lang="ru-RU" b="1" dirty="0" smtClean="0">
                <a:solidFill>
                  <a:srgbClr val="FF0000"/>
                </a:solidFill>
              </a:rPr>
              <a:t> </a:t>
            </a:r>
            <a:r>
              <a:rPr lang="ru-RU" b="1" dirty="0" err="1" smtClean="0">
                <a:solidFill>
                  <a:srgbClr val="FF0000"/>
                </a:solidFill>
              </a:rPr>
              <a:t>х!асратаб</a:t>
            </a:r>
            <a:r>
              <a:rPr lang="ru-RU" b="1" dirty="0" smtClean="0">
                <a:solidFill>
                  <a:srgbClr val="FF0000"/>
                </a:solidFill>
              </a:rPr>
              <a:t> </a:t>
            </a:r>
            <a:r>
              <a:rPr lang="ru-RU" b="1" dirty="0" err="1" smtClean="0">
                <a:solidFill>
                  <a:srgbClr val="FF0000"/>
                </a:solidFill>
              </a:rPr>
              <a:t>рокьи</a:t>
            </a:r>
            <a:r>
              <a:rPr lang="ru-RU" b="1" dirty="0" smtClean="0">
                <a:solidFill>
                  <a:srgbClr val="FF0000"/>
                </a:solidFill>
              </a:rPr>
              <a:t> </a:t>
            </a:r>
            <a:r>
              <a:rPr lang="ru-RU" b="1" dirty="0" err="1" smtClean="0">
                <a:solidFill>
                  <a:srgbClr val="FF0000"/>
                </a:solidFill>
              </a:rPr>
              <a:t>гьеч!ев</a:t>
            </a:r>
            <a:r>
              <a:rPr lang="ru-RU" b="1" dirty="0" smtClean="0">
                <a:solidFill>
                  <a:srgbClr val="FF0000"/>
                </a:solidFill>
              </a:rPr>
              <a:t> </a:t>
            </a:r>
            <a:r>
              <a:rPr lang="ru-RU" b="1" dirty="0" err="1" smtClean="0">
                <a:solidFill>
                  <a:srgbClr val="FF0000"/>
                </a:solidFill>
              </a:rPr>
              <a:t>инсанасе,дир</a:t>
            </a:r>
            <a:r>
              <a:rPr lang="ru-RU" b="1" dirty="0" smtClean="0">
                <a:solidFill>
                  <a:srgbClr val="FF0000"/>
                </a:solidFill>
              </a:rPr>
              <a:t> </a:t>
            </a:r>
            <a:r>
              <a:rPr lang="ru-RU" b="1" dirty="0" err="1" smtClean="0">
                <a:solidFill>
                  <a:srgbClr val="FF0000"/>
                </a:solidFill>
              </a:rPr>
              <a:t>х!исабалда</a:t>
            </a:r>
            <a:r>
              <a:rPr lang="ru-RU" b="1" dirty="0" smtClean="0">
                <a:solidFill>
                  <a:srgbClr val="FF0000"/>
                </a:solidFill>
              </a:rPr>
              <a:t>, </a:t>
            </a:r>
            <a:r>
              <a:rPr lang="ru-RU" b="1" dirty="0" err="1" smtClean="0">
                <a:solidFill>
                  <a:srgbClr val="FF0000"/>
                </a:solidFill>
              </a:rPr>
              <a:t>гьаб</a:t>
            </a:r>
            <a:r>
              <a:rPr lang="ru-RU" b="1" dirty="0" smtClean="0">
                <a:solidFill>
                  <a:srgbClr val="FF0000"/>
                </a:solidFill>
              </a:rPr>
              <a:t> </a:t>
            </a:r>
            <a:r>
              <a:rPr lang="ru-RU" b="1" dirty="0" err="1" smtClean="0">
                <a:solidFill>
                  <a:srgbClr val="FF0000"/>
                </a:solidFill>
              </a:rPr>
              <a:t>дуниялалда</a:t>
            </a:r>
            <a:r>
              <a:rPr lang="ru-RU" b="1" dirty="0" smtClean="0">
                <a:solidFill>
                  <a:srgbClr val="FF0000"/>
                </a:solidFill>
              </a:rPr>
              <a:t> </a:t>
            </a:r>
            <a:r>
              <a:rPr lang="ru-RU" b="1" dirty="0" err="1" smtClean="0">
                <a:solidFill>
                  <a:srgbClr val="FF0000"/>
                </a:solidFill>
              </a:rPr>
              <a:t>г!умру</a:t>
            </a:r>
            <a:r>
              <a:rPr lang="ru-RU" b="1" dirty="0" smtClean="0">
                <a:solidFill>
                  <a:srgbClr val="FF0000"/>
                </a:solidFill>
              </a:rPr>
              <a:t> </a:t>
            </a:r>
            <a:r>
              <a:rPr lang="ru-RU" b="1" dirty="0" err="1" smtClean="0">
                <a:solidFill>
                  <a:srgbClr val="FF0000"/>
                </a:solidFill>
              </a:rPr>
              <a:t>гьабизе</a:t>
            </a:r>
            <a:r>
              <a:rPr lang="ru-RU" b="1" dirty="0" smtClean="0">
                <a:solidFill>
                  <a:srgbClr val="FF0000"/>
                </a:solidFill>
              </a:rPr>
              <a:t> </a:t>
            </a:r>
            <a:r>
              <a:rPr lang="ru-RU" b="1" dirty="0" err="1" smtClean="0">
                <a:solidFill>
                  <a:srgbClr val="FF0000"/>
                </a:solidFill>
              </a:rPr>
              <a:t>кутакалда</a:t>
            </a:r>
            <a:r>
              <a:rPr lang="ru-RU" b="1" dirty="0" smtClean="0">
                <a:solidFill>
                  <a:srgbClr val="FF0000"/>
                </a:solidFill>
              </a:rPr>
              <a:t> </a:t>
            </a:r>
            <a:r>
              <a:rPr lang="ru-RU" b="1" dirty="0" err="1" smtClean="0">
                <a:solidFill>
                  <a:srgbClr val="FF0000"/>
                </a:solidFill>
              </a:rPr>
              <a:t>зах!матго</a:t>
            </a:r>
            <a:r>
              <a:rPr lang="ru-RU" b="1" dirty="0" smtClean="0">
                <a:solidFill>
                  <a:srgbClr val="FF0000"/>
                </a:solidFill>
              </a:rPr>
              <a:t> </a:t>
            </a:r>
            <a:r>
              <a:rPr lang="ru-RU" b="1" dirty="0" err="1" smtClean="0">
                <a:solidFill>
                  <a:srgbClr val="FF0000"/>
                </a:solidFill>
              </a:rPr>
              <a:t>бук!ина</a:t>
            </a:r>
            <a:r>
              <a:rPr lang="ru-RU" b="1" dirty="0" smtClean="0">
                <a:solidFill>
                  <a:srgbClr val="FF0000"/>
                </a:solidFill>
              </a:rPr>
              <a:t>. </a:t>
            </a:r>
            <a:r>
              <a:rPr lang="ru-RU" b="1" dirty="0" err="1" smtClean="0">
                <a:solidFill>
                  <a:srgbClr val="FF0000"/>
                </a:solidFill>
              </a:rPr>
              <a:t>Дие</a:t>
            </a:r>
            <a:r>
              <a:rPr lang="ru-RU" b="1" dirty="0" smtClean="0">
                <a:solidFill>
                  <a:srgbClr val="FF0000"/>
                </a:solidFill>
              </a:rPr>
              <a:t> </a:t>
            </a:r>
            <a:r>
              <a:rPr lang="ru-RU" b="1" dirty="0" err="1" smtClean="0">
                <a:solidFill>
                  <a:srgbClr val="FF0000"/>
                </a:solidFill>
              </a:rPr>
              <a:t>дир</a:t>
            </a:r>
            <a:r>
              <a:rPr lang="ru-RU" b="1" dirty="0" smtClean="0">
                <a:solidFill>
                  <a:srgbClr val="FF0000"/>
                </a:solidFill>
              </a:rPr>
              <a:t> </a:t>
            </a:r>
            <a:r>
              <a:rPr lang="ru-RU" b="1" dirty="0" err="1" smtClean="0">
                <a:solidFill>
                  <a:srgbClr val="FF0000"/>
                </a:solidFill>
              </a:rPr>
              <a:t>умумузул</a:t>
            </a:r>
            <a:r>
              <a:rPr lang="ru-RU" b="1" dirty="0" smtClean="0">
                <a:solidFill>
                  <a:srgbClr val="FF0000"/>
                </a:solidFill>
              </a:rPr>
              <a:t> росу </a:t>
            </a:r>
            <a:r>
              <a:rPr lang="ru-RU" b="1" dirty="0" err="1" smtClean="0">
                <a:solidFill>
                  <a:srgbClr val="FF0000"/>
                </a:solidFill>
              </a:rPr>
              <a:t>ц!акъ</a:t>
            </a:r>
            <a:r>
              <a:rPr lang="ru-RU" b="1" dirty="0" smtClean="0">
                <a:solidFill>
                  <a:srgbClr val="FF0000"/>
                </a:solidFill>
              </a:rPr>
              <a:t> </a:t>
            </a:r>
            <a:r>
              <a:rPr lang="ru-RU" b="1" dirty="0" err="1" smtClean="0">
                <a:solidFill>
                  <a:srgbClr val="FF0000"/>
                </a:solidFill>
              </a:rPr>
              <a:t>кутакалда</a:t>
            </a:r>
            <a:r>
              <a:rPr lang="ru-RU" b="1" dirty="0" smtClean="0">
                <a:solidFill>
                  <a:srgbClr val="FF0000"/>
                </a:solidFill>
              </a:rPr>
              <a:t> </a:t>
            </a:r>
            <a:r>
              <a:rPr lang="ru-RU" b="1" dirty="0" err="1" smtClean="0">
                <a:solidFill>
                  <a:srgbClr val="FF0000"/>
                </a:solidFill>
              </a:rPr>
              <a:t>бокьана</a:t>
            </a:r>
            <a:r>
              <a:rPr lang="ru-RU" b="1" dirty="0" smtClean="0">
                <a:solidFill>
                  <a:srgbClr val="FF0000"/>
                </a:solidFill>
              </a:rPr>
              <a:t>, </a:t>
            </a:r>
            <a:r>
              <a:rPr lang="ru-RU" b="1" dirty="0" err="1" smtClean="0">
                <a:solidFill>
                  <a:srgbClr val="FF0000"/>
                </a:solidFill>
              </a:rPr>
              <a:t>гьенир</a:t>
            </a:r>
            <a:r>
              <a:rPr lang="ru-RU" b="1" dirty="0" smtClean="0">
                <a:solidFill>
                  <a:srgbClr val="FF0000"/>
                </a:solidFill>
              </a:rPr>
              <a:t> </a:t>
            </a:r>
            <a:r>
              <a:rPr lang="ru-RU" b="1" dirty="0" err="1" smtClean="0">
                <a:solidFill>
                  <a:srgbClr val="FF0000"/>
                </a:solidFill>
              </a:rPr>
              <a:t>ругел</a:t>
            </a:r>
            <a:r>
              <a:rPr lang="ru-RU" b="1" dirty="0" smtClean="0">
                <a:solidFill>
                  <a:srgbClr val="FF0000"/>
                </a:solidFill>
              </a:rPr>
              <a:t> </a:t>
            </a:r>
            <a:r>
              <a:rPr lang="ru-RU" b="1" dirty="0" err="1" smtClean="0">
                <a:solidFill>
                  <a:srgbClr val="FF0000"/>
                </a:solidFill>
              </a:rPr>
              <a:t>г!урччинал</a:t>
            </a:r>
            <a:r>
              <a:rPr lang="ru-RU" b="1" dirty="0" smtClean="0">
                <a:solidFill>
                  <a:srgbClr val="FF0000"/>
                </a:solidFill>
              </a:rPr>
              <a:t> </a:t>
            </a:r>
            <a:r>
              <a:rPr lang="ru-RU" b="1" dirty="0" err="1" smtClean="0">
                <a:solidFill>
                  <a:srgbClr val="FF0000"/>
                </a:solidFill>
              </a:rPr>
              <a:t>байдаби</a:t>
            </a:r>
            <a:r>
              <a:rPr lang="ru-RU" b="1" dirty="0" smtClean="0">
                <a:solidFill>
                  <a:srgbClr val="FF0000"/>
                </a:solidFill>
              </a:rPr>
              <a:t>, </a:t>
            </a:r>
            <a:r>
              <a:rPr lang="ru-RU" b="1" dirty="0" err="1" smtClean="0">
                <a:solidFill>
                  <a:srgbClr val="FF0000"/>
                </a:solidFill>
              </a:rPr>
              <a:t>бац!ц!адаб</a:t>
            </a:r>
            <a:r>
              <a:rPr lang="ru-RU" b="1" dirty="0" smtClean="0">
                <a:solidFill>
                  <a:srgbClr val="FF0000"/>
                </a:solidFill>
              </a:rPr>
              <a:t> </a:t>
            </a:r>
            <a:r>
              <a:rPr lang="ru-RU" b="1" dirty="0" err="1" smtClean="0">
                <a:solidFill>
                  <a:srgbClr val="FF0000"/>
                </a:solidFill>
              </a:rPr>
              <a:t>гьава</a:t>
            </a:r>
            <a:r>
              <a:rPr lang="ru-RU" b="1" dirty="0" smtClean="0">
                <a:solidFill>
                  <a:srgbClr val="FF0000"/>
                </a:solidFill>
              </a:rPr>
              <a:t>, </a:t>
            </a:r>
            <a:r>
              <a:rPr lang="ru-RU" b="1" dirty="0" err="1" smtClean="0">
                <a:solidFill>
                  <a:srgbClr val="FF0000"/>
                </a:solidFill>
              </a:rPr>
              <a:t>ц!орораб</a:t>
            </a:r>
            <a:r>
              <a:rPr lang="ru-RU" b="1" dirty="0" smtClean="0">
                <a:solidFill>
                  <a:srgbClr val="FF0000"/>
                </a:solidFill>
              </a:rPr>
              <a:t> </a:t>
            </a:r>
            <a:r>
              <a:rPr lang="ru-RU" b="1" dirty="0" err="1" smtClean="0">
                <a:solidFill>
                  <a:srgbClr val="FF0000"/>
                </a:solidFill>
              </a:rPr>
              <a:t>иццул</a:t>
            </a:r>
            <a:r>
              <a:rPr lang="ru-RU" b="1" dirty="0" smtClean="0">
                <a:solidFill>
                  <a:srgbClr val="FF0000"/>
                </a:solidFill>
              </a:rPr>
              <a:t> </a:t>
            </a:r>
            <a:r>
              <a:rPr lang="ru-RU" b="1" dirty="0" err="1" smtClean="0">
                <a:solidFill>
                  <a:srgbClr val="FF0000"/>
                </a:solidFill>
              </a:rPr>
              <a:t>лъим</a:t>
            </a:r>
            <a:r>
              <a:rPr lang="ru-RU" b="1" dirty="0" smtClean="0">
                <a:solidFill>
                  <a:srgbClr val="FF0000"/>
                </a:solidFill>
              </a:rPr>
              <a:t>… </a:t>
            </a:r>
          </a:p>
          <a:p>
            <a:r>
              <a:rPr lang="ru-RU" b="1" dirty="0" err="1" smtClean="0">
                <a:solidFill>
                  <a:srgbClr val="FF0000"/>
                </a:solidFill>
              </a:rPr>
              <a:t>Гьаб</a:t>
            </a:r>
            <a:r>
              <a:rPr lang="ru-RU" b="1" dirty="0" smtClean="0">
                <a:solidFill>
                  <a:srgbClr val="FF0000"/>
                </a:solidFill>
              </a:rPr>
              <a:t> </a:t>
            </a:r>
            <a:r>
              <a:rPr lang="ru-RU" b="1" dirty="0" err="1" smtClean="0">
                <a:solidFill>
                  <a:srgbClr val="FF0000"/>
                </a:solidFill>
              </a:rPr>
              <a:t>проекталда</a:t>
            </a:r>
            <a:r>
              <a:rPr lang="ru-RU" b="1" dirty="0" smtClean="0">
                <a:solidFill>
                  <a:srgbClr val="FF0000"/>
                </a:solidFill>
              </a:rPr>
              <a:t> </a:t>
            </a:r>
            <a:r>
              <a:rPr lang="ru-RU" b="1" dirty="0" err="1" smtClean="0">
                <a:solidFill>
                  <a:srgbClr val="FF0000"/>
                </a:solidFill>
              </a:rPr>
              <a:t>т!ад</a:t>
            </a:r>
            <a:r>
              <a:rPr lang="ru-RU" b="1" dirty="0" smtClean="0">
                <a:solidFill>
                  <a:srgbClr val="FF0000"/>
                </a:solidFill>
              </a:rPr>
              <a:t> х!алт1и </a:t>
            </a:r>
            <a:r>
              <a:rPr lang="ru-RU" b="1" dirty="0" err="1" smtClean="0">
                <a:solidFill>
                  <a:srgbClr val="FF0000"/>
                </a:solidFill>
              </a:rPr>
              <a:t>гьабулаго</a:t>
            </a:r>
            <a:r>
              <a:rPr lang="ru-RU" b="1" dirty="0" smtClean="0">
                <a:solidFill>
                  <a:srgbClr val="FF0000"/>
                </a:solidFill>
              </a:rPr>
              <a:t>, </a:t>
            </a:r>
            <a:r>
              <a:rPr lang="ru-RU" b="1" dirty="0" err="1" smtClean="0">
                <a:solidFill>
                  <a:srgbClr val="FF0000"/>
                </a:solidFill>
              </a:rPr>
              <a:t>дида</a:t>
            </a:r>
            <a:r>
              <a:rPr lang="ru-RU" b="1" dirty="0" smtClean="0">
                <a:solidFill>
                  <a:srgbClr val="FF0000"/>
                </a:solidFill>
              </a:rPr>
              <a:t> </a:t>
            </a:r>
            <a:r>
              <a:rPr lang="ru-RU" b="1" dirty="0" err="1" smtClean="0">
                <a:solidFill>
                  <a:srgbClr val="FF0000"/>
                </a:solidFill>
              </a:rPr>
              <a:t>жегиги</a:t>
            </a:r>
            <a:r>
              <a:rPr lang="ru-RU" b="1" dirty="0" smtClean="0">
                <a:solidFill>
                  <a:srgbClr val="FF0000"/>
                </a:solidFill>
              </a:rPr>
              <a:t> </a:t>
            </a:r>
            <a:r>
              <a:rPr lang="ru-RU" b="1" dirty="0" err="1" smtClean="0">
                <a:solidFill>
                  <a:srgbClr val="FF0000"/>
                </a:solidFill>
              </a:rPr>
              <a:t>лъик!го</a:t>
            </a:r>
            <a:r>
              <a:rPr lang="ru-RU" b="1" dirty="0" smtClean="0">
                <a:solidFill>
                  <a:srgbClr val="FF0000"/>
                </a:solidFill>
              </a:rPr>
              <a:t>  </a:t>
            </a:r>
            <a:r>
              <a:rPr lang="ru-RU" b="1" dirty="0" err="1" smtClean="0">
                <a:solidFill>
                  <a:srgbClr val="FF0000"/>
                </a:solidFill>
              </a:rPr>
              <a:t>дирго</a:t>
            </a:r>
            <a:r>
              <a:rPr lang="ru-RU" b="1" dirty="0" smtClean="0">
                <a:solidFill>
                  <a:srgbClr val="FF0000"/>
                </a:solidFill>
              </a:rPr>
              <a:t> </a:t>
            </a:r>
            <a:r>
              <a:rPr lang="ru-RU" b="1" dirty="0" err="1" smtClean="0">
                <a:solidFill>
                  <a:srgbClr val="FF0000"/>
                </a:solidFill>
              </a:rPr>
              <a:t>росдал</a:t>
            </a:r>
            <a:r>
              <a:rPr lang="ru-RU" b="1" dirty="0" smtClean="0">
                <a:solidFill>
                  <a:srgbClr val="FF0000"/>
                </a:solidFill>
              </a:rPr>
              <a:t> </a:t>
            </a:r>
            <a:r>
              <a:rPr lang="ru-RU" b="1" dirty="0" err="1" smtClean="0">
                <a:solidFill>
                  <a:srgbClr val="FF0000"/>
                </a:solidFill>
              </a:rPr>
              <a:t>бечедаб</a:t>
            </a:r>
            <a:r>
              <a:rPr lang="ru-RU" b="1" dirty="0" smtClean="0">
                <a:solidFill>
                  <a:srgbClr val="FF0000"/>
                </a:solidFill>
              </a:rPr>
              <a:t> </a:t>
            </a:r>
            <a:r>
              <a:rPr lang="ru-RU" b="1" dirty="0" err="1" smtClean="0">
                <a:solidFill>
                  <a:srgbClr val="FF0000"/>
                </a:solidFill>
              </a:rPr>
              <a:t>тарихги</a:t>
            </a:r>
            <a:r>
              <a:rPr lang="ru-RU" b="1" dirty="0" smtClean="0">
                <a:solidFill>
                  <a:srgbClr val="FF0000"/>
                </a:solidFill>
              </a:rPr>
              <a:t> </a:t>
            </a:r>
            <a:r>
              <a:rPr lang="ru-RU" b="1" dirty="0" err="1" smtClean="0">
                <a:solidFill>
                  <a:srgbClr val="FF0000"/>
                </a:solidFill>
              </a:rPr>
              <a:t>лъана</a:t>
            </a:r>
            <a:r>
              <a:rPr lang="ru-RU" b="1" dirty="0" smtClean="0">
                <a:solidFill>
                  <a:srgbClr val="FF0000"/>
                </a:solidFill>
              </a:rPr>
              <a:t>, росу </a:t>
            </a:r>
            <a:r>
              <a:rPr lang="ru-RU" b="1" dirty="0" err="1" smtClean="0">
                <a:solidFill>
                  <a:srgbClr val="FF0000"/>
                </a:solidFill>
              </a:rPr>
              <a:t>цебет!езабизе</a:t>
            </a:r>
            <a:r>
              <a:rPr lang="ru-RU" b="1" dirty="0" smtClean="0">
                <a:solidFill>
                  <a:srgbClr val="FF0000"/>
                </a:solidFill>
              </a:rPr>
              <a:t> </a:t>
            </a:r>
            <a:r>
              <a:rPr lang="ru-RU" b="1" dirty="0" err="1" smtClean="0">
                <a:solidFill>
                  <a:srgbClr val="FF0000"/>
                </a:solidFill>
              </a:rPr>
              <a:t>квербакъи</a:t>
            </a:r>
            <a:r>
              <a:rPr lang="ru-RU" b="1" dirty="0" smtClean="0">
                <a:solidFill>
                  <a:srgbClr val="FF0000"/>
                </a:solidFill>
              </a:rPr>
              <a:t> </a:t>
            </a:r>
            <a:r>
              <a:rPr lang="ru-RU" b="1" dirty="0" err="1" smtClean="0">
                <a:solidFill>
                  <a:srgbClr val="FF0000"/>
                </a:solidFill>
              </a:rPr>
              <a:t>гьабурал</a:t>
            </a:r>
            <a:r>
              <a:rPr lang="ru-RU" b="1" dirty="0" smtClean="0">
                <a:solidFill>
                  <a:srgbClr val="FF0000"/>
                </a:solidFill>
              </a:rPr>
              <a:t>, </a:t>
            </a:r>
            <a:r>
              <a:rPr lang="ru-RU" b="1" dirty="0" err="1" smtClean="0">
                <a:solidFill>
                  <a:srgbClr val="FF0000"/>
                </a:solidFill>
              </a:rPr>
              <a:t>къимат</a:t>
            </a:r>
            <a:r>
              <a:rPr lang="ru-RU" b="1" dirty="0" smtClean="0">
                <a:solidFill>
                  <a:srgbClr val="FF0000"/>
                </a:solidFill>
              </a:rPr>
              <a:t> т1ок!к!ал </a:t>
            </a:r>
            <a:r>
              <a:rPr lang="ru-RU" b="1" dirty="0" err="1" smtClean="0">
                <a:solidFill>
                  <a:srgbClr val="FF0000"/>
                </a:solidFill>
              </a:rPr>
              <a:t>дарада-мурадиселгун</a:t>
            </a:r>
            <a:r>
              <a:rPr lang="ru-RU" b="1" dirty="0" smtClean="0">
                <a:solidFill>
                  <a:srgbClr val="FF0000"/>
                </a:solidFill>
              </a:rPr>
              <a:t> </a:t>
            </a:r>
            <a:r>
              <a:rPr lang="ru-RU" b="1" dirty="0" err="1" smtClean="0">
                <a:solidFill>
                  <a:srgbClr val="FF0000"/>
                </a:solidFill>
              </a:rPr>
              <a:t>лъай-хъвайги</a:t>
            </a:r>
            <a:r>
              <a:rPr lang="ru-RU" b="1" dirty="0" smtClean="0">
                <a:solidFill>
                  <a:srgbClr val="FF0000"/>
                </a:solidFill>
              </a:rPr>
              <a:t> </a:t>
            </a:r>
            <a:r>
              <a:rPr lang="ru-RU" b="1" dirty="0" err="1" smtClean="0">
                <a:solidFill>
                  <a:srgbClr val="FF0000"/>
                </a:solidFill>
              </a:rPr>
              <a:t>ккана</a:t>
            </a:r>
            <a:r>
              <a:rPr lang="ru-RU" b="1" dirty="0" smtClean="0">
                <a:solidFill>
                  <a:srgbClr val="FF0000"/>
                </a:solidFill>
              </a:rPr>
              <a:t>. </a:t>
            </a:r>
            <a:r>
              <a:rPr lang="ru-RU" b="1" dirty="0" err="1" smtClean="0">
                <a:solidFill>
                  <a:srgbClr val="FF0000"/>
                </a:solidFill>
              </a:rPr>
              <a:t>Дун</a:t>
            </a:r>
            <a:r>
              <a:rPr lang="ru-RU" b="1" dirty="0" smtClean="0">
                <a:solidFill>
                  <a:srgbClr val="FF0000"/>
                </a:solidFill>
              </a:rPr>
              <a:t>  </a:t>
            </a:r>
            <a:r>
              <a:rPr lang="ru-RU" b="1" dirty="0" err="1" smtClean="0">
                <a:solidFill>
                  <a:srgbClr val="FF0000"/>
                </a:solidFill>
              </a:rPr>
              <a:t>кутакалда</a:t>
            </a:r>
            <a:r>
              <a:rPr lang="ru-RU" b="1" dirty="0" smtClean="0">
                <a:solidFill>
                  <a:srgbClr val="FF0000"/>
                </a:solidFill>
              </a:rPr>
              <a:t> </a:t>
            </a:r>
            <a:r>
              <a:rPr lang="ru-RU" b="1" dirty="0" err="1" smtClean="0">
                <a:solidFill>
                  <a:srgbClr val="FF0000"/>
                </a:solidFill>
              </a:rPr>
              <a:t>ч!ух!арай</a:t>
            </a:r>
            <a:r>
              <a:rPr lang="ru-RU" b="1" dirty="0" smtClean="0">
                <a:solidFill>
                  <a:srgbClr val="FF0000"/>
                </a:solidFill>
              </a:rPr>
              <a:t> </a:t>
            </a:r>
            <a:r>
              <a:rPr lang="ru-RU" b="1" dirty="0" err="1" smtClean="0">
                <a:solidFill>
                  <a:srgbClr val="FF0000"/>
                </a:solidFill>
              </a:rPr>
              <a:t>йиго</a:t>
            </a:r>
            <a:r>
              <a:rPr lang="ru-RU" b="1" dirty="0" smtClean="0">
                <a:solidFill>
                  <a:srgbClr val="FF0000"/>
                </a:solidFill>
              </a:rPr>
              <a:t> </a:t>
            </a:r>
            <a:r>
              <a:rPr lang="ru-RU" b="1" dirty="0" err="1" smtClean="0">
                <a:solidFill>
                  <a:srgbClr val="FF0000"/>
                </a:solidFill>
              </a:rPr>
              <a:t>дирго</a:t>
            </a:r>
            <a:r>
              <a:rPr lang="ru-RU" b="1" dirty="0" smtClean="0">
                <a:solidFill>
                  <a:srgbClr val="FF0000"/>
                </a:solidFill>
              </a:rPr>
              <a:t> </a:t>
            </a:r>
            <a:r>
              <a:rPr lang="ru-RU" b="1" dirty="0" err="1" smtClean="0">
                <a:solidFill>
                  <a:srgbClr val="FF0000"/>
                </a:solidFill>
              </a:rPr>
              <a:t>росуцояздаса</a:t>
            </a:r>
            <a:r>
              <a:rPr lang="ru-RU" b="1" dirty="0" smtClean="0">
                <a:solidFill>
                  <a:srgbClr val="FF0000"/>
                </a:solidFill>
              </a:rPr>
              <a:t>, </a:t>
            </a:r>
            <a:r>
              <a:rPr lang="ru-RU" b="1" dirty="0" err="1" smtClean="0">
                <a:solidFill>
                  <a:srgbClr val="FF0000"/>
                </a:solidFill>
              </a:rPr>
              <a:t>щиб</a:t>
            </a:r>
            <a:r>
              <a:rPr lang="ru-RU" b="1" dirty="0" smtClean="0">
                <a:solidFill>
                  <a:srgbClr val="FF0000"/>
                </a:solidFill>
              </a:rPr>
              <a:t> </a:t>
            </a:r>
            <a:r>
              <a:rPr lang="ru-RU" b="1" dirty="0" err="1" smtClean="0">
                <a:solidFill>
                  <a:srgbClr val="FF0000"/>
                </a:solidFill>
              </a:rPr>
              <a:t>ц!ехон</a:t>
            </a:r>
            <a:r>
              <a:rPr lang="ru-RU" b="1" dirty="0" smtClean="0">
                <a:solidFill>
                  <a:srgbClr val="FF0000"/>
                </a:solidFill>
              </a:rPr>
              <a:t> </a:t>
            </a:r>
            <a:r>
              <a:rPr lang="ru-RU" b="1" dirty="0" err="1" smtClean="0">
                <a:solidFill>
                  <a:srgbClr val="FF0000"/>
                </a:solidFill>
              </a:rPr>
              <a:t>аниги</a:t>
            </a:r>
            <a:r>
              <a:rPr lang="ru-RU" b="1" dirty="0" smtClean="0">
                <a:solidFill>
                  <a:srgbClr val="FF0000"/>
                </a:solidFill>
              </a:rPr>
              <a:t> </a:t>
            </a:r>
            <a:r>
              <a:rPr lang="ru-RU" b="1" dirty="0" err="1" smtClean="0">
                <a:solidFill>
                  <a:srgbClr val="FF0000"/>
                </a:solidFill>
              </a:rPr>
              <a:t>жидеца</a:t>
            </a:r>
            <a:r>
              <a:rPr lang="ru-RU" b="1" dirty="0" smtClean="0">
                <a:solidFill>
                  <a:srgbClr val="FF0000"/>
                </a:solidFill>
              </a:rPr>
              <a:t> </a:t>
            </a:r>
            <a:r>
              <a:rPr lang="ru-RU" b="1" dirty="0" err="1" smtClean="0">
                <a:solidFill>
                  <a:srgbClr val="FF0000"/>
                </a:solidFill>
              </a:rPr>
              <a:t>мурад</a:t>
            </a:r>
            <a:r>
              <a:rPr lang="ru-RU" b="1" dirty="0" smtClean="0">
                <a:solidFill>
                  <a:srgbClr val="FF0000"/>
                </a:solidFill>
              </a:rPr>
              <a:t> </a:t>
            </a:r>
            <a:r>
              <a:rPr lang="ru-RU" b="1" dirty="0" err="1" smtClean="0">
                <a:solidFill>
                  <a:srgbClr val="FF0000"/>
                </a:solidFill>
              </a:rPr>
              <a:t>т!убалел</a:t>
            </a:r>
            <a:r>
              <a:rPr lang="ru-RU" b="1" dirty="0" smtClean="0">
                <a:solidFill>
                  <a:srgbClr val="FF0000"/>
                </a:solidFill>
              </a:rPr>
              <a:t>, </a:t>
            </a:r>
            <a:r>
              <a:rPr lang="ru-RU" b="1" dirty="0" err="1" smtClean="0">
                <a:solidFill>
                  <a:srgbClr val="FF0000"/>
                </a:solidFill>
              </a:rPr>
              <a:t>гьобол-гьудуласул</a:t>
            </a:r>
            <a:r>
              <a:rPr lang="ru-RU" b="1" dirty="0" smtClean="0">
                <a:solidFill>
                  <a:srgbClr val="FF0000"/>
                </a:solidFill>
              </a:rPr>
              <a:t> </a:t>
            </a:r>
            <a:r>
              <a:rPr lang="ru-RU" b="1" dirty="0" err="1" smtClean="0">
                <a:solidFill>
                  <a:srgbClr val="FF0000"/>
                </a:solidFill>
              </a:rPr>
              <a:t>адаб</a:t>
            </a:r>
            <a:r>
              <a:rPr lang="ru-RU" b="1" dirty="0" smtClean="0">
                <a:solidFill>
                  <a:srgbClr val="FF0000"/>
                </a:solidFill>
              </a:rPr>
              <a:t> </a:t>
            </a:r>
            <a:r>
              <a:rPr lang="ru-RU" b="1" dirty="0" err="1" smtClean="0">
                <a:solidFill>
                  <a:srgbClr val="FF0000"/>
                </a:solidFill>
              </a:rPr>
              <a:t>ц!ик!к!арал</a:t>
            </a:r>
            <a:r>
              <a:rPr lang="ru-RU" b="1" dirty="0" smtClean="0">
                <a:solidFill>
                  <a:srgbClr val="FF0000"/>
                </a:solidFill>
              </a:rPr>
              <a:t>. </a:t>
            </a:r>
            <a:r>
              <a:rPr lang="ru-RU" b="1" dirty="0" err="1" smtClean="0">
                <a:solidFill>
                  <a:srgbClr val="FF0000"/>
                </a:solidFill>
              </a:rPr>
              <a:t>Дица</a:t>
            </a:r>
            <a:r>
              <a:rPr lang="ru-RU" b="1" dirty="0" smtClean="0">
                <a:solidFill>
                  <a:srgbClr val="FF0000"/>
                </a:solidFill>
              </a:rPr>
              <a:t> </a:t>
            </a:r>
            <a:r>
              <a:rPr lang="ru-RU" b="1" dirty="0" err="1" smtClean="0">
                <a:solidFill>
                  <a:srgbClr val="FF0000"/>
                </a:solidFill>
              </a:rPr>
              <a:t>дирго</a:t>
            </a:r>
            <a:r>
              <a:rPr lang="ru-RU" b="1" dirty="0" smtClean="0">
                <a:solidFill>
                  <a:srgbClr val="FF0000"/>
                </a:solidFill>
              </a:rPr>
              <a:t> </a:t>
            </a:r>
            <a:r>
              <a:rPr lang="ru-RU" b="1" dirty="0" err="1" smtClean="0">
                <a:solidFill>
                  <a:srgbClr val="FF0000"/>
                </a:solidFill>
              </a:rPr>
              <a:t>росдае</a:t>
            </a:r>
            <a:r>
              <a:rPr lang="ru-RU" b="1" dirty="0" smtClean="0">
                <a:solidFill>
                  <a:srgbClr val="FF0000"/>
                </a:solidFill>
              </a:rPr>
              <a:t> </a:t>
            </a:r>
            <a:r>
              <a:rPr lang="ru-RU" b="1" dirty="0" err="1" smtClean="0">
                <a:solidFill>
                  <a:srgbClr val="FF0000"/>
                </a:solidFill>
              </a:rPr>
              <a:t>гьарула</a:t>
            </a:r>
            <a:r>
              <a:rPr lang="ru-RU" b="1" dirty="0" smtClean="0">
                <a:solidFill>
                  <a:srgbClr val="FF0000"/>
                </a:solidFill>
              </a:rPr>
              <a:t> </a:t>
            </a:r>
            <a:r>
              <a:rPr lang="ru-RU" b="1" dirty="0" err="1" smtClean="0">
                <a:solidFill>
                  <a:srgbClr val="FF0000"/>
                </a:solidFill>
              </a:rPr>
              <a:t>щибаб</a:t>
            </a:r>
            <a:r>
              <a:rPr lang="ru-RU" b="1" dirty="0" smtClean="0">
                <a:solidFill>
                  <a:srgbClr val="FF0000"/>
                </a:solidFill>
              </a:rPr>
              <a:t> </a:t>
            </a:r>
            <a:r>
              <a:rPr lang="ru-RU" b="1" dirty="0" err="1" smtClean="0">
                <a:solidFill>
                  <a:srgbClr val="FF0000"/>
                </a:solidFill>
              </a:rPr>
              <a:t>къоялъ</a:t>
            </a:r>
            <a:r>
              <a:rPr lang="ru-RU" b="1" dirty="0" smtClean="0">
                <a:solidFill>
                  <a:srgbClr val="FF0000"/>
                </a:solidFill>
              </a:rPr>
              <a:t> </a:t>
            </a:r>
            <a:r>
              <a:rPr lang="ru-RU" b="1" dirty="0" err="1" smtClean="0">
                <a:solidFill>
                  <a:srgbClr val="FF0000"/>
                </a:solidFill>
              </a:rPr>
              <a:t>т!адеялдаса</a:t>
            </a:r>
            <a:r>
              <a:rPr lang="ru-RU" b="1" dirty="0" smtClean="0">
                <a:solidFill>
                  <a:srgbClr val="FF0000"/>
                </a:solidFill>
              </a:rPr>
              <a:t> </a:t>
            </a:r>
            <a:r>
              <a:rPr lang="ru-RU" b="1" dirty="0" err="1" smtClean="0">
                <a:solidFill>
                  <a:srgbClr val="FF0000"/>
                </a:solidFill>
              </a:rPr>
              <a:t>т!аде</a:t>
            </a:r>
            <a:r>
              <a:rPr lang="ru-RU" b="1" dirty="0" smtClean="0">
                <a:solidFill>
                  <a:srgbClr val="FF0000"/>
                </a:solidFill>
              </a:rPr>
              <a:t> </a:t>
            </a:r>
            <a:r>
              <a:rPr lang="ru-RU" b="1" dirty="0" err="1" smtClean="0">
                <a:solidFill>
                  <a:srgbClr val="FF0000"/>
                </a:solidFill>
              </a:rPr>
              <a:t>берцинлъи</a:t>
            </a:r>
            <a:r>
              <a:rPr lang="ru-RU" b="1" dirty="0" smtClean="0">
                <a:solidFill>
                  <a:srgbClr val="FF0000"/>
                </a:solidFill>
              </a:rPr>
              <a:t> , </a:t>
            </a:r>
            <a:r>
              <a:rPr lang="ru-RU" b="1" dirty="0" err="1" smtClean="0">
                <a:solidFill>
                  <a:srgbClr val="FF0000"/>
                </a:solidFill>
              </a:rPr>
              <a:t>т!егьай</a:t>
            </a:r>
            <a:r>
              <a:rPr lang="ru-RU" b="1" dirty="0" smtClean="0">
                <a:solidFill>
                  <a:srgbClr val="FF0000"/>
                </a:solidFill>
              </a:rPr>
              <a:t> </a:t>
            </a:r>
            <a:r>
              <a:rPr lang="ru-RU" b="1" dirty="0" err="1" smtClean="0">
                <a:solidFill>
                  <a:srgbClr val="FF0000"/>
                </a:solidFill>
              </a:rPr>
              <a:t>ва</a:t>
            </a:r>
            <a:r>
              <a:rPr lang="ru-RU" b="1" dirty="0" smtClean="0">
                <a:solidFill>
                  <a:srgbClr val="FF0000"/>
                </a:solidFill>
              </a:rPr>
              <a:t> </a:t>
            </a:r>
            <a:r>
              <a:rPr lang="ru-RU" b="1" dirty="0" err="1" smtClean="0">
                <a:solidFill>
                  <a:srgbClr val="FF0000"/>
                </a:solidFill>
              </a:rPr>
              <a:t>кинабго</a:t>
            </a:r>
            <a:r>
              <a:rPr lang="ru-RU" b="1" dirty="0" smtClean="0">
                <a:solidFill>
                  <a:srgbClr val="FF0000"/>
                </a:solidFill>
              </a:rPr>
              <a:t> </a:t>
            </a:r>
            <a:r>
              <a:rPr lang="ru-RU" b="1" dirty="0" err="1" smtClean="0">
                <a:solidFill>
                  <a:srgbClr val="FF0000"/>
                </a:solidFill>
              </a:rPr>
              <a:t>лъик!аб</a:t>
            </a:r>
            <a:r>
              <a:rPr lang="ru-RU" b="1" dirty="0" smtClean="0">
                <a:solidFill>
                  <a:srgbClr val="FF0000"/>
                </a:solidFill>
              </a:rPr>
              <a:t> </a:t>
            </a:r>
            <a:r>
              <a:rPr lang="ru-RU" b="1" dirty="0" err="1" smtClean="0">
                <a:solidFill>
                  <a:srgbClr val="FF0000"/>
                </a:solidFill>
              </a:rPr>
              <a:t>щинаб</a:t>
            </a:r>
            <a:r>
              <a:rPr lang="ru-RU" dirty="0" smtClean="0"/>
              <a:t>.</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32656"/>
            <a:ext cx="7772400" cy="1728192"/>
          </a:xfrm>
        </p:spPr>
        <p:txBody>
          <a:bodyPr>
            <a:normAutofit fontScale="90000"/>
          </a:bodyPr>
          <a:lstStyle/>
          <a:p>
            <a:pPr algn="ctr"/>
            <a:r>
              <a:rPr lang="ru-RU" b="1" dirty="0">
                <a:solidFill>
                  <a:srgbClr val="FF0000"/>
                </a:solidFill>
                <a:cs typeface="Angsana New" pitchFamily="18" charset="-34"/>
              </a:rPr>
              <a:t> «</a:t>
            </a:r>
            <a:r>
              <a:rPr lang="ru-RU" b="1" dirty="0" err="1">
                <a:solidFill>
                  <a:srgbClr val="FF0000"/>
                </a:solidFill>
                <a:cs typeface="Angsana New" pitchFamily="18" charset="-34"/>
              </a:rPr>
              <a:t>Дир</a:t>
            </a:r>
            <a:r>
              <a:rPr lang="ru-RU" b="1" dirty="0">
                <a:solidFill>
                  <a:srgbClr val="FF0000"/>
                </a:solidFill>
                <a:cs typeface="Angsana New" pitchFamily="18" charset="-34"/>
              </a:rPr>
              <a:t> </a:t>
            </a:r>
            <a:r>
              <a:rPr lang="ru-RU" b="1" dirty="0" err="1">
                <a:solidFill>
                  <a:srgbClr val="FF0000"/>
                </a:solidFill>
                <a:cs typeface="Angsana New" pitchFamily="18" charset="-34"/>
              </a:rPr>
              <a:t>гьитIинаб</a:t>
            </a:r>
            <a:r>
              <a:rPr lang="ru-RU" b="1" dirty="0">
                <a:solidFill>
                  <a:srgbClr val="FF0000"/>
                </a:solidFill>
                <a:cs typeface="Angsana New" pitchFamily="18" charset="-34"/>
              </a:rPr>
              <a:t> </a:t>
            </a:r>
            <a:r>
              <a:rPr lang="ru-RU" b="1" dirty="0" err="1">
                <a:solidFill>
                  <a:srgbClr val="FF0000"/>
                </a:solidFill>
                <a:cs typeface="Angsana New" pitchFamily="18" charset="-34"/>
              </a:rPr>
              <a:t>улка</a:t>
            </a:r>
            <a:r>
              <a:rPr lang="ru-RU" b="1" dirty="0">
                <a:solidFill>
                  <a:srgbClr val="FF0000"/>
                </a:solidFill>
                <a:cs typeface="Angsana New" pitchFamily="18" charset="-34"/>
              </a:rPr>
              <a:t> </a:t>
            </a:r>
            <a:r>
              <a:rPr lang="ru-RU" b="1" dirty="0" smtClean="0">
                <a:solidFill>
                  <a:srgbClr val="FF0000"/>
                </a:solidFill>
                <a:cs typeface="Angsana New" pitchFamily="18" charset="-34"/>
              </a:rPr>
              <a:t>–</a:t>
            </a:r>
            <a:br>
              <a:rPr lang="ru-RU" b="1" dirty="0" smtClean="0">
                <a:solidFill>
                  <a:srgbClr val="FF0000"/>
                </a:solidFill>
                <a:cs typeface="Angsana New" pitchFamily="18" charset="-34"/>
              </a:rPr>
            </a:br>
            <a:r>
              <a:rPr lang="ru-RU" b="1" dirty="0" smtClean="0">
                <a:solidFill>
                  <a:srgbClr val="FF0000"/>
                </a:solidFill>
                <a:cs typeface="Angsana New" pitchFamily="18" charset="-34"/>
              </a:rPr>
              <a:t/>
            </a:r>
            <a:br>
              <a:rPr lang="ru-RU" b="1" dirty="0" smtClean="0">
                <a:solidFill>
                  <a:srgbClr val="FF0000"/>
                </a:solidFill>
                <a:cs typeface="Angsana New" pitchFamily="18" charset="-34"/>
              </a:rPr>
            </a:br>
            <a:r>
              <a:rPr lang="ru-RU" b="1" dirty="0" smtClean="0">
                <a:solidFill>
                  <a:srgbClr val="FF0000"/>
                </a:solidFill>
                <a:cs typeface="Angsana New" pitchFamily="18" charset="-34"/>
              </a:rPr>
              <a:t> </a:t>
            </a:r>
            <a:r>
              <a:rPr lang="ru-RU" b="1" dirty="0" err="1">
                <a:solidFill>
                  <a:srgbClr val="FF0000"/>
                </a:solidFill>
                <a:cs typeface="Angsana New" pitchFamily="18" charset="-34"/>
              </a:rPr>
              <a:t>Дарада-Мурада</a:t>
            </a:r>
            <a:r>
              <a:rPr lang="ru-RU" b="1" dirty="0">
                <a:solidFill>
                  <a:srgbClr val="FF0000"/>
                </a:solidFill>
                <a:cs typeface="Angsana New" pitchFamily="18" charset="-34"/>
              </a:rPr>
              <a:t>»</a:t>
            </a:r>
          </a:p>
        </p:txBody>
      </p:sp>
      <p:sp>
        <p:nvSpPr>
          <p:cNvPr id="3" name="Подзаголовок 2"/>
          <p:cNvSpPr>
            <a:spLocks noGrp="1"/>
          </p:cNvSpPr>
          <p:nvPr>
            <p:ph type="subTitle" idx="1"/>
          </p:nvPr>
        </p:nvSpPr>
        <p:spPr>
          <a:xfrm>
            <a:off x="467544" y="5733256"/>
            <a:ext cx="8458200" cy="914400"/>
          </a:xfrm>
        </p:spPr>
        <p:txBody>
          <a:bodyPr/>
          <a:lstStyle/>
          <a:p>
            <a:endParaRPr lang="ru-RU" dirty="0"/>
          </a:p>
        </p:txBody>
      </p:sp>
      <p:pic>
        <p:nvPicPr>
          <p:cNvPr id="4" name="Рисунок 3" descr="C:\Users\acer\Desktop\358_from_buf_3_1.jpg"/>
          <p:cNvPicPr/>
          <p:nvPr/>
        </p:nvPicPr>
        <p:blipFill>
          <a:blip r:embed="rId2" cstate="print"/>
          <a:srcRect/>
          <a:stretch>
            <a:fillRect/>
          </a:stretch>
        </p:blipFill>
        <p:spPr bwMode="auto">
          <a:xfrm>
            <a:off x="1187624" y="1988840"/>
            <a:ext cx="6984776" cy="408554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838200"/>
          </a:xfrm>
        </p:spPr>
        <p:txBody>
          <a:bodyPr>
            <a:normAutofit fontScale="90000"/>
          </a:bodyPr>
          <a:lstStyle/>
          <a:p>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solidFill>
                  <a:srgbClr val="FF0000"/>
                </a:solidFill>
              </a:rPr>
              <a:t>     </a:t>
            </a:r>
            <a:r>
              <a:rPr lang="ru-RU" sz="2700" dirty="0" err="1" smtClean="0">
                <a:solidFill>
                  <a:srgbClr val="FF0000"/>
                </a:solidFill>
              </a:rPr>
              <a:t>Дир</a:t>
            </a:r>
            <a:r>
              <a:rPr lang="ru-RU" sz="2700" dirty="0" smtClean="0">
                <a:solidFill>
                  <a:srgbClr val="FF0000"/>
                </a:solidFill>
              </a:rPr>
              <a:t> </a:t>
            </a:r>
            <a:r>
              <a:rPr lang="ru-RU" sz="2700" dirty="0" smtClean="0">
                <a:solidFill>
                  <a:srgbClr val="FF0000"/>
                </a:solidFill>
              </a:rPr>
              <a:t>росу. </a:t>
            </a:r>
            <a:r>
              <a:rPr lang="ru-RU" sz="2700" dirty="0" err="1" smtClean="0">
                <a:solidFill>
                  <a:srgbClr val="FF0000"/>
                </a:solidFill>
              </a:rPr>
              <a:t>Гьеб</a:t>
            </a:r>
            <a:r>
              <a:rPr lang="ru-RU" sz="2700" dirty="0" smtClean="0">
                <a:solidFill>
                  <a:srgbClr val="FF0000"/>
                </a:solidFill>
              </a:rPr>
              <a:t> </a:t>
            </a:r>
            <a:r>
              <a:rPr lang="ru-RU" sz="2700" dirty="0" err="1" smtClean="0">
                <a:solidFill>
                  <a:srgbClr val="FF0000"/>
                </a:solidFill>
              </a:rPr>
              <a:t>к!иябго</a:t>
            </a:r>
            <a:r>
              <a:rPr lang="ru-RU" sz="2700" dirty="0" smtClean="0">
                <a:solidFill>
                  <a:srgbClr val="FF0000"/>
                </a:solidFill>
              </a:rPr>
              <a:t> </a:t>
            </a:r>
            <a:r>
              <a:rPr lang="ru-RU" sz="2700" dirty="0" err="1" smtClean="0">
                <a:solidFill>
                  <a:srgbClr val="FF0000"/>
                </a:solidFill>
              </a:rPr>
              <a:t>раг!иялъ</a:t>
            </a:r>
            <a:r>
              <a:rPr lang="ru-RU" sz="2700" dirty="0" smtClean="0">
                <a:solidFill>
                  <a:srgbClr val="FF0000"/>
                </a:solidFill>
              </a:rPr>
              <a:t> </a:t>
            </a:r>
            <a:r>
              <a:rPr lang="ru-RU" sz="2700" dirty="0" err="1" smtClean="0">
                <a:solidFill>
                  <a:srgbClr val="FF0000"/>
                </a:solidFill>
              </a:rPr>
              <a:t>куркьбал</a:t>
            </a:r>
            <a:r>
              <a:rPr lang="ru-RU" sz="2700" dirty="0" smtClean="0">
                <a:solidFill>
                  <a:srgbClr val="FF0000"/>
                </a:solidFill>
              </a:rPr>
              <a:t> </a:t>
            </a:r>
            <a:r>
              <a:rPr lang="ru-RU" sz="2700" dirty="0" err="1" smtClean="0">
                <a:solidFill>
                  <a:srgbClr val="FF0000"/>
                </a:solidFill>
              </a:rPr>
              <a:t>гъоларев</a:t>
            </a:r>
            <a:r>
              <a:rPr lang="ru-RU" sz="2700" dirty="0" smtClean="0">
                <a:solidFill>
                  <a:srgbClr val="FF0000"/>
                </a:solidFill>
              </a:rPr>
              <a:t> </a:t>
            </a:r>
            <a:r>
              <a:rPr lang="ru-RU" sz="2700" dirty="0" err="1" smtClean="0">
                <a:solidFill>
                  <a:srgbClr val="FF0000"/>
                </a:solidFill>
              </a:rPr>
              <a:t>инсанго</a:t>
            </a:r>
            <a:r>
              <a:rPr lang="ru-RU" sz="2700" dirty="0" smtClean="0">
                <a:solidFill>
                  <a:srgbClr val="FF0000"/>
                </a:solidFill>
              </a:rPr>
              <a:t> </a:t>
            </a:r>
            <a:r>
              <a:rPr lang="ru-RU" sz="2700" dirty="0" err="1" smtClean="0">
                <a:solidFill>
                  <a:srgbClr val="FF0000"/>
                </a:solidFill>
              </a:rPr>
              <a:t>вук!унев</a:t>
            </a:r>
            <a:r>
              <a:rPr lang="ru-RU" sz="2700" dirty="0" smtClean="0">
                <a:solidFill>
                  <a:srgbClr val="FF0000"/>
                </a:solidFill>
              </a:rPr>
              <a:t> </a:t>
            </a:r>
            <a:r>
              <a:rPr lang="ru-RU" sz="2700" dirty="0" err="1" smtClean="0">
                <a:solidFill>
                  <a:srgbClr val="FF0000"/>
                </a:solidFill>
              </a:rPr>
              <a:t>ватиларо</a:t>
            </a:r>
            <a:r>
              <a:rPr lang="ru-RU" sz="2700" dirty="0" smtClean="0">
                <a:solidFill>
                  <a:srgbClr val="FF0000"/>
                </a:solidFill>
              </a:rPr>
              <a:t>. </a:t>
            </a:r>
            <a:r>
              <a:rPr lang="ru-RU" sz="2700" dirty="0" err="1" smtClean="0">
                <a:solidFill>
                  <a:srgbClr val="FF0000"/>
                </a:solidFill>
              </a:rPr>
              <a:t>Гьеб</a:t>
            </a:r>
            <a:r>
              <a:rPr lang="ru-RU" sz="2700" dirty="0" smtClean="0">
                <a:solidFill>
                  <a:srgbClr val="FF0000"/>
                </a:solidFill>
              </a:rPr>
              <a:t> </a:t>
            </a:r>
            <a:r>
              <a:rPr lang="ru-RU" sz="2700" dirty="0" err="1" smtClean="0">
                <a:solidFill>
                  <a:srgbClr val="FF0000"/>
                </a:solidFill>
              </a:rPr>
              <a:t>гьит!инаб</a:t>
            </a:r>
            <a:r>
              <a:rPr lang="ru-RU" sz="2700" dirty="0" smtClean="0">
                <a:solidFill>
                  <a:srgbClr val="FF0000"/>
                </a:solidFill>
              </a:rPr>
              <a:t> </a:t>
            </a:r>
            <a:r>
              <a:rPr lang="ru-RU" sz="2700" dirty="0" err="1" smtClean="0">
                <a:solidFill>
                  <a:srgbClr val="FF0000"/>
                </a:solidFill>
              </a:rPr>
              <a:t>Ват!аналъ</a:t>
            </a:r>
            <a:r>
              <a:rPr lang="ru-RU" sz="2700" dirty="0" smtClean="0">
                <a:solidFill>
                  <a:srgbClr val="FF0000"/>
                </a:solidFill>
              </a:rPr>
              <a:t> </a:t>
            </a:r>
            <a:r>
              <a:rPr lang="ru-RU" sz="2700" dirty="0" err="1" smtClean="0">
                <a:solidFill>
                  <a:srgbClr val="FF0000"/>
                </a:solidFill>
              </a:rPr>
              <a:t>т!орит!ула</a:t>
            </a:r>
            <a:r>
              <a:rPr lang="ru-RU" sz="2700" dirty="0" smtClean="0">
                <a:solidFill>
                  <a:srgbClr val="FF0000"/>
                </a:solidFill>
              </a:rPr>
              <a:t> </a:t>
            </a:r>
            <a:r>
              <a:rPr lang="ru-RU" sz="2700" dirty="0" err="1" smtClean="0">
                <a:solidFill>
                  <a:srgbClr val="FF0000"/>
                </a:solidFill>
              </a:rPr>
              <a:t>нилъ</a:t>
            </a:r>
            <a:r>
              <a:rPr lang="ru-RU" sz="2700" dirty="0" smtClean="0">
                <a:solidFill>
                  <a:srgbClr val="FF0000"/>
                </a:solidFill>
              </a:rPr>
              <a:t> </a:t>
            </a:r>
            <a:r>
              <a:rPr lang="ru-RU" sz="2700" dirty="0" err="1" smtClean="0">
                <a:solidFill>
                  <a:srgbClr val="FF0000"/>
                </a:solidFill>
              </a:rPr>
              <a:t>к!удияб</a:t>
            </a:r>
            <a:r>
              <a:rPr lang="ru-RU" sz="2700" dirty="0" smtClean="0">
                <a:solidFill>
                  <a:srgbClr val="FF0000"/>
                </a:solidFill>
              </a:rPr>
              <a:t> </a:t>
            </a:r>
            <a:r>
              <a:rPr lang="ru-RU" sz="2700" dirty="0" err="1" smtClean="0">
                <a:solidFill>
                  <a:srgbClr val="FF0000"/>
                </a:solidFill>
              </a:rPr>
              <a:t>Ват!аналъул</a:t>
            </a:r>
            <a:r>
              <a:rPr lang="ru-RU" sz="2700" dirty="0" smtClean="0">
                <a:solidFill>
                  <a:srgbClr val="FF0000"/>
                </a:solidFill>
              </a:rPr>
              <a:t> </a:t>
            </a:r>
            <a:r>
              <a:rPr lang="ru-RU" sz="2700" dirty="0" err="1" smtClean="0">
                <a:solidFill>
                  <a:srgbClr val="FF0000"/>
                </a:solidFill>
              </a:rPr>
              <a:t>г!ат!илъабазде</a:t>
            </a:r>
            <a:r>
              <a:rPr lang="ru-RU" sz="2700" dirty="0" smtClean="0">
                <a:solidFill>
                  <a:srgbClr val="FF0000"/>
                </a:solidFill>
              </a:rPr>
              <a:t>. </a:t>
            </a:r>
            <a:r>
              <a:rPr lang="ru-RU" sz="2700" dirty="0" err="1" smtClean="0">
                <a:solidFill>
                  <a:srgbClr val="FF0000"/>
                </a:solidFill>
              </a:rPr>
              <a:t>Нилъер</a:t>
            </a:r>
            <a:r>
              <a:rPr lang="ru-RU" sz="2700" dirty="0" smtClean="0">
                <a:solidFill>
                  <a:srgbClr val="FF0000"/>
                </a:solidFill>
              </a:rPr>
              <a:t> </a:t>
            </a:r>
            <a:r>
              <a:rPr lang="ru-RU" sz="2700" dirty="0" err="1" smtClean="0">
                <a:solidFill>
                  <a:srgbClr val="FF0000"/>
                </a:solidFill>
              </a:rPr>
              <a:t>щивав</a:t>
            </a:r>
            <a:r>
              <a:rPr lang="ru-RU" sz="2700" dirty="0" smtClean="0">
                <a:solidFill>
                  <a:srgbClr val="FF0000"/>
                </a:solidFill>
              </a:rPr>
              <a:t> </a:t>
            </a:r>
            <a:r>
              <a:rPr lang="ru-RU" sz="2700" dirty="0" err="1" smtClean="0">
                <a:solidFill>
                  <a:srgbClr val="FF0000"/>
                </a:solidFill>
              </a:rPr>
              <a:t>ч!ух!ула</a:t>
            </a:r>
            <a:r>
              <a:rPr lang="ru-RU" sz="2700" dirty="0" smtClean="0">
                <a:solidFill>
                  <a:srgbClr val="FF0000"/>
                </a:solidFill>
              </a:rPr>
              <a:t> </a:t>
            </a:r>
            <a:r>
              <a:rPr lang="ru-RU" sz="2700" dirty="0" err="1" smtClean="0">
                <a:solidFill>
                  <a:srgbClr val="FF0000"/>
                </a:solidFill>
              </a:rPr>
              <a:t>жидерго</a:t>
            </a:r>
            <a:r>
              <a:rPr lang="ru-RU" sz="2700" dirty="0" smtClean="0">
                <a:solidFill>
                  <a:srgbClr val="FF0000"/>
                </a:solidFill>
              </a:rPr>
              <a:t> </a:t>
            </a:r>
            <a:r>
              <a:rPr lang="ru-RU" sz="2700" dirty="0" err="1" smtClean="0">
                <a:solidFill>
                  <a:srgbClr val="FF0000"/>
                </a:solidFill>
              </a:rPr>
              <a:t>росдадаса</a:t>
            </a:r>
            <a:r>
              <a:rPr lang="ru-RU" sz="2700" dirty="0" smtClean="0">
                <a:solidFill>
                  <a:srgbClr val="FF0000"/>
                </a:solidFill>
              </a:rPr>
              <a:t>, </a:t>
            </a:r>
            <a:r>
              <a:rPr lang="ru-RU" sz="2700" dirty="0" err="1" smtClean="0">
                <a:solidFill>
                  <a:srgbClr val="FF0000"/>
                </a:solidFill>
              </a:rPr>
              <a:t>щивасда</a:t>
            </a:r>
            <a:r>
              <a:rPr lang="ru-RU" sz="2700" dirty="0" smtClean="0">
                <a:solidFill>
                  <a:srgbClr val="FF0000"/>
                </a:solidFill>
              </a:rPr>
              <a:t> </a:t>
            </a:r>
            <a:r>
              <a:rPr lang="ru-RU" sz="2700" dirty="0" err="1" smtClean="0">
                <a:solidFill>
                  <a:srgbClr val="FF0000"/>
                </a:solidFill>
              </a:rPr>
              <a:t>ккола</a:t>
            </a:r>
            <a:r>
              <a:rPr lang="ru-RU" sz="2700" dirty="0" smtClean="0">
                <a:solidFill>
                  <a:srgbClr val="FF0000"/>
                </a:solidFill>
              </a:rPr>
              <a:t> </a:t>
            </a:r>
            <a:r>
              <a:rPr lang="ru-RU" sz="2700" dirty="0" err="1" smtClean="0">
                <a:solidFill>
                  <a:srgbClr val="FF0000"/>
                </a:solidFill>
              </a:rPr>
              <a:t>гьеб</a:t>
            </a:r>
            <a:r>
              <a:rPr lang="ru-RU" sz="2700" dirty="0" smtClean="0">
                <a:solidFill>
                  <a:srgbClr val="FF0000"/>
                </a:solidFill>
              </a:rPr>
              <a:t> </a:t>
            </a:r>
            <a:r>
              <a:rPr lang="ru-RU" sz="2700" dirty="0" err="1" smtClean="0">
                <a:solidFill>
                  <a:srgbClr val="FF0000"/>
                </a:solidFill>
              </a:rPr>
              <a:t>дунялалдаго</a:t>
            </a:r>
            <a:r>
              <a:rPr lang="ru-RU" sz="2700" dirty="0" smtClean="0">
                <a:solidFill>
                  <a:srgbClr val="FF0000"/>
                </a:solidFill>
              </a:rPr>
              <a:t> </a:t>
            </a:r>
            <a:r>
              <a:rPr lang="ru-RU" sz="2700" dirty="0" err="1" smtClean="0">
                <a:solidFill>
                  <a:srgbClr val="FF0000"/>
                </a:solidFill>
              </a:rPr>
              <a:t>бищун</a:t>
            </a:r>
            <a:r>
              <a:rPr lang="ru-RU" sz="2700" dirty="0" smtClean="0">
                <a:solidFill>
                  <a:srgbClr val="FF0000"/>
                </a:solidFill>
              </a:rPr>
              <a:t> </a:t>
            </a:r>
            <a:r>
              <a:rPr lang="ru-RU" sz="2700" dirty="0" err="1" smtClean="0">
                <a:solidFill>
                  <a:srgbClr val="FF0000"/>
                </a:solidFill>
              </a:rPr>
              <a:t>ц!акъаб</a:t>
            </a:r>
            <a:r>
              <a:rPr lang="ru-RU" sz="2700" dirty="0" smtClean="0">
                <a:solidFill>
                  <a:srgbClr val="FF0000"/>
                </a:solidFill>
              </a:rPr>
              <a:t> </a:t>
            </a:r>
            <a:r>
              <a:rPr lang="ru-RU" sz="2700" dirty="0" err="1" smtClean="0">
                <a:solidFill>
                  <a:srgbClr val="FF0000"/>
                </a:solidFill>
              </a:rPr>
              <a:t>т!ок!аб</a:t>
            </a:r>
            <a:r>
              <a:rPr lang="ru-RU" sz="2700" dirty="0" smtClean="0">
                <a:solidFill>
                  <a:srgbClr val="FF0000"/>
                </a:solidFill>
              </a:rPr>
              <a:t> </a:t>
            </a:r>
            <a:r>
              <a:rPr lang="ru-RU" sz="2700" dirty="0" err="1" smtClean="0">
                <a:solidFill>
                  <a:srgbClr val="FF0000"/>
                </a:solidFill>
              </a:rPr>
              <a:t>бугилан</a:t>
            </a:r>
            <a:r>
              <a:rPr lang="ru-RU" sz="2700" dirty="0" smtClean="0">
                <a:solidFill>
                  <a:srgbClr val="FF0000"/>
                </a:solidFill>
              </a:rPr>
              <a:t>, </a:t>
            </a:r>
            <a:r>
              <a:rPr lang="ru-RU" sz="2700" dirty="0" err="1" smtClean="0">
                <a:solidFill>
                  <a:srgbClr val="FF0000"/>
                </a:solidFill>
              </a:rPr>
              <a:t>гьенир</a:t>
            </a:r>
            <a:r>
              <a:rPr lang="ru-RU" sz="2700" dirty="0" smtClean="0">
                <a:solidFill>
                  <a:srgbClr val="FF0000"/>
                </a:solidFill>
              </a:rPr>
              <a:t> </a:t>
            </a:r>
            <a:r>
              <a:rPr lang="ru-RU" sz="2700" dirty="0" err="1" smtClean="0">
                <a:solidFill>
                  <a:srgbClr val="FF0000"/>
                </a:solidFill>
              </a:rPr>
              <a:t>ругин</a:t>
            </a:r>
            <a:r>
              <a:rPr lang="ru-RU" sz="2700" dirty="0" smtClean="0">
                <a:solidFill>
                  <a:srgbClr val="FF0000"/>
                </a:solidFill>
              </a:rPr>
              <a:t> </a:t>
            </a:r>
            <a:r>
              <a:rPr lang="ru-RU" sz="2700" dirty="0" err="1" smtClean="0">
                <a:solidFill>
                  <a:srgbClr val="FF0000"/>
                </a:solidFill>
              </a:rPr>
              <a:t>бищунго</a:t>
            </a:r>
            <a:r>
              <a:rPr lang="ru-RU" sz="2700" dirty="0" smtClean="0">
                <a:solidFill>
                  <a:srgbClr val="FF0000"/>
                </a:solidFill>
              </a:rPr>
              <a:t> </a:t>
            </a:r>
            <a:r>
              <a:rPr lang="ru-RU" sz="2700" dirty="0" err="1" smtClean="0">
                <a:solidFill>
                  <a:srgbClr val="FF0000"/>
                </a:solidFill>
              </a:rPr>
              <a:t>лъик!ал</a:t>
            </a:r>
            <a:r>
              <a:rPr lang="ru-RU" sz="2700" dirty="0" smtClean="0">
                <a:solidFill>
                  <a:srgbClr val="FF0000"/>
                </a:solidFill>
              </a:rPr>
              <a:t> </a:t>
            </a:r>
            <a:r>
              <a:rPr lang="ru-RU" sz="2700" dirty="0" err="1" smtClean="0">
                <a:solidFill>
                  <a:srgbClr val="FF0000"/>
                </a:solidFill>
              </a:rPr>
              <a:t>г!адамалилан</a:t>
            </a:r>
            <a:r>
              <a:rPr lang="ru-RU" sz="2700" dirty="0" smtClean="0">
                <a:solidFill>
                  <a:srgbClr val="FF0000"/>
                </a:solidFill>
              </a:rPr>
              <a:t>.</a:t>
            </a:r>
            <a:r>
              <a:rPr lang="ru-RU" dirty="0" smtClean="0"/>
              <a:t/>
            </a:r>
            <a:br>
              <a:rPr lang="ru-RU" dirty="0" smtClean="0"/>
            </a:br>
            <a:endParaRPr lang="ru-RU" dirty="0"/>
          </a:p>
        </p:txBody>
      </p:sp>
      <p:pic>
        <p:nvPicPr>
          <p:cNvPr id="4" name="Содержимое 3" descr="C:\Users\acer\Desktop\358_0_2.jpg"/>
          <p:cNvPicPr>
            <a:picLocks noGrp="1"/>
          </p:cNvPicPr>
          <p:nvPr>
            <p:ph idx="1"/>
          </p:nvPr>
        </p:nvPicPr>
        <p:blipFill>
          <a:blip r:embed="rId2" cstate="print"/>
          <a:srcRect/>
          <a:stretch>
            <a:fillRect/>
          </a:stretch>
        </p:blipFill>
        <p:spPr bwMode="auto">
          <a:xfrm>
            <a:off x="683568" y="2564904"/>
            <a:ext cx="7992888" cy="396044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acer\Desktop\365_20121005.jpg"/>
          <p:cNvPicPr>
            <a:picLocks noGrp="1"/>
          </p:cNvPicPr>
          <p:nvPr>
            <p:ph idx="1"/>
          </p:nvPr>
        </p:nvPicPr>
        <p:blipFill>
          <a:blip r:embed="rId2" cstate="print"/>
          <a:srcRect/>
          <a:stretch>
            <a:fillRect/>
          </a:stretch>
        </p:blipFill>
        <p:spPr bwMode="auto">
          <a:xfrm>
            <a:off x="611560" y="836712"/>
            <a:ext cx="8208912" cy="547260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acer\Desktop\image.jpg"/>
          <p:cNvPicPr>
            <a:picLocks noGrp="1"/>
          </p:cNvPicPr>
          <p:nvPr>
            <p:ph idx="1"/>
          </p:nvPr>
        </p:nvPicPr>
        <p:blipFill>
          <a:blip r:embed="rId2" cstate="print"/>
          <a:srcRect/>
          <a:stretch>
            <a:fillRect/>
          </a:stretch>
        </p:blipFill>
        <p:spPr bwMode="auto">
          <a:xfrm>
            <a:off x="1149872" y="1554163"/>
            <a:ext cx="6996656" cy="45259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686800" cy="1610816"/>
          </a:xfrm>
        </p:spPr>
        <p:txBody>
          <a:bodyPr>
            <a:noAutofit/>
          </a:bodyPr>
          <a:lstStyle/>
          <a:p>
            <a:r>
              <a:rPr lang="ru-RU" sz="1800" dirty="0" smtClean="0">
                <a:solidFill>
                  <a:srgbClr val="FF0000"/>
                </a:solidFill>
              </a:rPr>
              <a:t>   </a:t>
            </a:r>
            <a:r>
              <a:rPr lang="ru-RU" sz="1800" dirty="0" err="1" smtClean="0">
                <a:solidFill>
                  <a:srgbClr val="FF0000"/>
                </a:solidFill>
              </a:rPr>
              <a:t>Дарада-Мурадисезул</a:t>
            </a:r>
            <a:r>
              <a:rPr lang="ru-RU" sz="1800" dirty="0" smtClean="0">
                <a:solidFill>
                  <a:srgbClr val="FF0000"/>
                </a:solidFill>
              </a:rPr>
              <a:t> </a:t>
            </a:r>
            <a:r>
              <a:rPr lang="ru-RU" sz="1800" dirty="0" err="1" smtClean="0">
                <a:solidFill>
                  <a:srgbClr val="FF0000"/>
                </a:solidFill>
              </a:rPr>
              <a:t>ракьал</a:t>
            </a:r>
            <a:r>
              <a:rPr lang="ru-RU" sz="1800" dirty="0" smtClean="0">
                <a:solidFill>
                  <a:srgbClr val="FF0000"/>
                </a:solidFill>
              </a:rPr>
              <a:t> </a:t>
            </a:r>
            <a:r>
              <a:rPr lang="ru-RU" sz="1800" dirty="0" err="1" smtClean="0">
                <a:solidFill>
                  <a:srgbClr val="FF0000"/>
                </a:solidFill>
              </a:rPr>
              <a:t>байбихьула</a:t>
            </a:r>
            <a:r>
              <a:rPr lang="ru-RU" sz="1800" dirty="0" smtClean="0">
                <a:solidFill>
                  <a:srgbClr val="FF0000"/>
                </a:solidFill>
              </a:rPr>
              <a:t> </a:t>
            </a:r>
            <a:r>
              <a:rPr lang="ru-RU" sz="1800" dirty="0" err="1" smtClean="0">
                <a:solidFill>
                  <a:srgbClr val="FF0000"/>
                </a:solidFill>
              </a:rPr>
              <a:t>квег!исан</a:t>
            </a:r>
            <a:r>
              <a:rPr lang="ru-RU" sz="1800" dirty="0" smtClean="0">
                <a:solidFill>
                  <a:srgbClr val="FF0000"/>
                </a:solidFill>
              </a:rPr>
              <a:t>, </a:t>
            </a:r>
            <a:r>
              <a:rPr lang="ru-RU" sz="1800" dirty="0" err="1" smtClean="0">
                <a:solidFill>
                  <a:srgbClr val="FF0000"/>
                </a:solidFill>
              </a:rPr>
              <a:t>Къаралазул</a:t>
            </a:r>
            <a:r>
              <a:rPr lang="ru-RU" sz="1800" dirty="0" smtClean="0">
                <a:solidFill>
                  <a:srgbClr val="FF0000"/>
                </a:solidFill>
              </a:rPr>
              <a:t> </a:t>
            </a:r>
            <a:r>
              <a:rPr lang="ru-RU" sz="1800" dirty="0" err="1" smtClean="0">
                <a:solidFill>
                  <a:srgbClr val="FF0000"/>
                </a:solidFill>
              </a:rPr>
              <a:t>гъойсу</a:t>
            </a:r>
            <a:r>
              <a:rPr lang="ru-RU" sz="1800" dirty="0" smtClean="0">
                <a:solidFill>
                  <a:srgbClr val="FF0000"/>
                </a:solidFill>
              </a:rPr>
              <a:t> </a:t>
            </a:r>
            <a:r>
              <a:rPr lang="ru-RU" sz="1800" dirty="0" err="1" smtClean="0">
                <a:solidFill>
                  <a:srgbClr val="FF0000"/>
                </a:solidFill>
              </a:rPr>
              <a:t>г!оралъул</a:t>
            </a:r>
            <a:r>
              <a:rPr lang="ru-RU" sz="1800" dirty="0" smtClean="0">
                <a:solidFill>
                  <a:srgbClr val="FF0000"/>
                </a:solidFill>
              </a:rPr>
              <a:t> </a:t>
            </a:r>
            <a:r>
              <a:rPr lang="ru-RU" sz="1800" dirty="0" err="1" smtClean="0">
                <a:solidFill>
                  <a:srgbClr val="FF0000"/>
                </a:solidFill>
              </a:rPr>
              <a:t>раг!аллъиялдасан</a:t>
            </a:r>
            <a:r>
              <a:rPr lang="ru-RU" sz="1800" dirty="0" smtClean="0">
                <a:solidFill>
                  <a:srgbClr val="FF0000"/>
                </a:solidFill>
              </a:rPr>
              <a:t>. </a:t>
            </a:r>
            <a:r>
              <a:rPr lang="ru-RU" sz="1800" dirty="0" err="1" smtClean="0">
                <a:solidFill>
                  <a:srgbClr val="FF0000"/>
                </a:solidFill>
              </a:rPr>
              <a:t>Росулъе</a:t>
            </a:r>
            <a:r>
              <a:rPr lang="ru-RU" sz="1800" dirty="0" smtClean="0">
                <a:solidFill>
                  <a:srgbClr val="FF0000"/>
                </a:solidFill>
              </a:rPr>
              <a:t> </a:t>
            </a:r>
            <a:r>
              <a:rPr lang="ru-RU" sz="1800" dirty="0" err="1" smtClean="0">
                <a:solidFill>
                  <a:srgbClr val="FF0000"/>
                </a:solidFill>
              </a:rPr>
              <a:t>нух</a:t>
            </a:r>
            <a:r>
              <a:rPr lang="ru-RU" sz="1800" dirty="0" smtClean="0">
                <a:solidFill>
                  <a:srgbClr val="FF0000"/>
                </a:solidFill>
              </a:rPr>
              <a:t> </a:t>
            </a:r>
            <a:r>
              <a:rPr lang="ru-RU" sz="1800" dirty="0" err="1" smtClean="0">
                <a:solidFill>
                  <a:srgbClr val="FF0000"/>
                </a:solidFill>
              </a:rPr>
              <a:t>буго</a:t>
            </a:r>
            <a:r>
              <a:rPr lang="ru-RU" sz="1800" dirty="0" smtClean="0">
                <a:solidFill>
                  <a:srgbClr val="FF0000"/>
                </a:solidFill>
              </a:rPr>
              <a:t> </a:t>
            </a:r>
            <a:r>
              <a:rPr lang="ru-RU" sz="1800" dirty="0" err="1" smtClean="0">
                <a:solidFill>
                  <a:srgbClr val="FF0000"/>
                </a:solidFill>
              </a:rPr>
              <a:t>дунялалда</a:t>
            </a:r>
            <a:r>
              <a:rPr lang="ru-RU" sz="1800" dirty="0" smtClean="0">
                <a:solidFill>
                  <a:srgbClr val="FF0000"/>
                </a:solidFill>
              </a:rPr>
              <a:t> </a:t>
            </a:r>
            <a:r>
              <a:rPr lang="ru-RU" sz="1800" dirty="0" err="1" smtClean="0">
                <a:solidFill>
                  <a:srgbClr val="FF0000"/>
                </a:solidFill>
              </a:rPr>
              <a:t>жаниб</a:t>
            </a:r>
            <a:r>
              <a:rPr lang="ru-RU" sz="1800" dirty="0" smtClean="0">
                <a:solidFill>
                  <a:srgbClr val="FF0000"/>
                </a:solidFill>
              </a:rPr>
              <a:t> </a:t>
            </a:r>
            <a:r>
              <a:rPr lang="ru-RU" sz="1800" dirty="0" err="1" smtClean="0">
                <a:solidFill>
                  <a:srgbClr val="FF0000"/>
                </a:solidFill>
              </a:rPr>
              <a:t>жиндир</a:t>
            </a:r>
            <a:r>
              <a:rPr lang="ru-RU" sz="1800" dirty="0" smtClean="0">
                <a:solidFill>
                  <a:srgbClr val="FF0000"/>
                </a:solidFill>
              </a:rPr>
              <a:t> </a:t>
            </a:r>
            <a:r>
              <a:rPr lang="ru-RU" sz="1800" dirty="0" err="1" smtClean="0">
                <a:solidFill>
                  <a:srgbClr val="FF0000"/>
                </a:solidFill>
              </a:rPr>
              <a:t>к!удияб</a:t>
            </a:r>
            <a:r>
              <a:rPr lang="ru-RU" sz="1800" dirty="0" smtClean="0">
                <a:solidFill>
                  <a:srgbClr val="FF0000"/>
                </a:solidFill>
              </a:rPr>
              <a:t> </a:t>
            </a:r>
            <a:r>
              <a:rPr lang="ru-RU" sz="1800" dirty="0" err="1" smtClean="0">
                <a:solidFill>
                  <a:srgbClr val="FF0000"/>
                </a:solidFill>
              </a:rPr>
              <a:t>маг!на</a:t>
            </a:r>
            <a:r>
              <a:rPr lang="ru-RU" sz="1800" dirty="0" smtClean="0">
                <a:solidFill>
                  <a:srgbClr val="FF0000"/>
                </a:solidFill>
              </a:rPr>
              <a:t> </a:t>
            </a:r>
            <a:r>
              <a:rPr lang="ru-RU" sz="1800" dirty="0" err="1" smtClean="0">
                <a:solidFill>
                  <a:srgbClr val="FF0000"/>
                </a:solidFill>
              </a:rPr>
              <a:t>бугеб</a:t>
            </a:r>
            <a:r>
              <a:rPr lang="ru-RU" sz="1800" dirty="0" smtClean="0">
                <a:solidFill>
                  <a:srgbClr val="FF0000"/>
                </a:solidFill>
              </a:rPr>
              <a:t> Георгиевский </a:t>
            </a:r>
            <a:r>
              <a:rPr lang="ru-RU" sz="1800" dirty="0" err="1" smtClean="0">
                <a:solidFill>
                  <a:srgbClr val="FF0000"/>
                </a:solidFill>
              </a:rPr>
              <a:t>кьода</a:t>
            </a:r>
            <a:r>
              <a:rPr lang="ru-RU" sz="1800" dirty="0" smtClean="0">
                <a:solidFill>
                  <a:srgbClr val="FF0000"/>
                </a:solidFill>
              </a:rPr>
              <a:t> </a:t>
            </a:r>
            <a:r>
              <a:rPr lang="ru-RU" sz="1800" dirty="0" err="1" smtClean="0">
                <a:solidFill>
                  <a:srgbClr val="FF0000"/>
                </a:solidFill>
              </a:rPr>
              <a:t>т!асан</a:t>
            </a:r>
            <a:r>
              <a:rPr lang="ru-RU" sz="1800" dirty="0" smtClean="0">
                <a:solidFill>
                  <a:srgbClr val="FF0000"/>
                </a:solidFill>
              </a:rPr>
              <a:t>. </a:t>
            </a:r>
            <a:r>
              <a:rPr lang="ru-RU" sz="1800" dirty="0" err="1" smtClean="0">
                <a:solidFill>
                  <a:srgbClr val="FF0000"/>
                </a:solidFill>
              </a:rPr>
              <a:t>Гьеб</a:t>
            </a:r>
            <a:r>
              <a:rPr lang="ru-RU" sz="1800" dirty="0" smtClean="0">
                <a:solidFill>
                  <a:srgbClr val="FF0000"/>
                </a:solidFill>
              </a:rPr>
              <a:t> </a:t>
            </a:r>
            <a:r>
              <a:rPr lang="ru-RU" sz="1800" dirty="0" err="1" smtClean="0">
                <a:solidFill>
                  <a:srgbClr val="FF0000"/>
                </a:solidFill>
              </a:rPr>
              <a:t>кьоялда</a:t>
            </a:r>
            <a:r>
              <a:rPr lang="ru-RU" sz="1800" dirty="0" smtClean="0">
                <a:solidFill>
                  <a:srgbClr val="FF0000"/>
                </a:solidFill>
              </a:rPr>
              <a:t> </a:t>
            </a:r>
            <a:r>
              <a:rPr lang="ru-RU" sz="1800" dirty="0" err="1" smtClean="0">
                <a:solidFill>
                  <a:srgbClr val="FF0000"/>
                </a:solidFill>
              </a:rPr>
              <a:t>буго</a:t>
            </a:r>
            <a:r>
              <a:rPr lang="ru-RU" sz="1800" dirty="0" smtClean="0">
                <a:solidFill>
                  <a:srgbClr val="FF0000"/>
                </a:solidFill>
              </a:rPr>
              <a:t> </a:t>
            </a:r>
            <a:r>
              <a:rPr lang="ru-RU" sz="1800" dirty="0" err="1" smtClean="0">
                <a:solidFill>
                  <a:srgbClr val="FF0000"/>
                </a:solidFill>
              </a:rPr>
              <a:t>лъабго</a:t>
            </a:r>
            <a:r>
              <a:rPr lang="ru-RU" sz="1800" dirty="0" smtClean="0">
                <a:solidFill>
                  <a:srgbClr val="FF0000"/>
                </a:solidFill>
              </a:rPr>
              <a:t> </a:t>
            </a:r>
            <a:r>
              <a:rPr lang="ru-RU" sz="1800" dirty="0" err="1" smtClean="0">
                <a:solidFill>
                  <a:srgbClr val="FF0000"/>
                </a:solidFill>
              </a:rPr>
              <a:t>бат!ияб</a:t>
            </a:r>
            <a:r>
              <a:rPr lang="ru-RU" sz="1800" dirty="0" smtClean="0">
                <a:solidFill>
                  <a:srgbClr val="FF0000"/>
                </a:solidFill>
              </a:rPr>
              <a:t> ц1арги. </a:t>
            </a:r>
            <a:r>
              <a:rPr lang="ru-RU" sz="1800" dirty="0" err="1" smtClean="0">
                <a:solidFill>
                  <a:srgbClr val="FF0000"/>
                </a:solidFill>
              </a:rPr>
              <a:t>Баг!араб</a:t>
            </a:r>
            <a:r>
              <a:rPr lang="ru-RU" sz="1800" dirty="0" smtClean="0">
                <a:solidFill>
                  <a:srgbClr val="FF0000"/>
                </a:solidFill>
              </a:rPr>
              <a:t> </a:t>
            </a:r>
            <a:r>
              <a:rPr lang="ru-RU" sz="1800" dirty="0" err="1" smtClean="0">
                <a:solidFill>
                  <a:srgbClr val="FF0000"/>
                </a:solidFill>
              </a:rPr>
              <a:t>кьойилан</a:t>
            </a:r>
            <a:r>
              <a:rPr lang="ru-RU" sz="1800" dirty="0" smtClean="0">
                <a:solidFill>
                  <a:srgbClr val="FF0000"/>
                </a:solidFill>
              </a:rPr>
              <a:t> </a:t>
            </a:r>
            <a:r>
              <a:rPr lang="ru-RU" sz="1800" dirty="0" err="1" smtClean="0">
                <a:solidFill>
                  <a:srgbClr val="FF0000"/>
                </a:solidFill>
              </a:rPr>
              <a:t>абуниги</a:t>
            </a:r>
            <a:r>
              <a:rPr lang="ru-RU" sz="1800" dirty="0" smtClean="0">
                <a:solidFill>
                  <a:srgbClr val="FF0000"/>
                </a:solidFill>
              </a:rPr>
              <a:t>, </a:t>
            </a:r>
            <a:r>
              <a:rPr lang="ru-RU" sz="1800" dirty="0" err="1" smtClean="0">
                <a:solidFill>
                  <a:srgbClr val="FF0000"/>
                </a:solidFill>
              </a:rPr>
              <a:t>Селдерил</a:t>
            </a:r>
            <a:r>
              <a:rPr lang="ru-RU" sz="1800" dirty="0" smtClean="0">
                <a:solidFill>
                  <a:srgbClr val="FF0000"/>
                </a:solidFill>
              </a:rPr>
              <a:t> </a:t>
            </a:r>
            <a:r>
              <a:rPr lang="ru-RU" sz="1800" dirty="0" err="1" smtClean="0">
                <a:solidFill>
                  <a:srgbClr val="FF0000"/>
                </a:solidFill>
              </a:rPr>
              <a:t>кьоян</a:t>
            </a:r>
            <a:r>
              <a:rPr lang="ru-RU" sz="1800" dirty="0" smtClean="0">
                <a:solidFill>
                  <a:srgbClr val="FF0000"/>
                </a:solidFill>
              </a:rPr>
              <a:t> </a:t>
            </a:r>
            <a:r>
              <a:rPr lang="ru-RU" sz="1800" dirty="0" err="1" smtClean="0">
                <a:solidFill>
                  <a:srgbClr val="FF0000"/>
                </a:solidFill>
              </a:rPr>
              <a:t>абуниги</a:t>
            </a:r>
            <a:r>
              <a:rPr lang="ru-RU" sz="1800" dirty="0" smtClean="0">
                <a:solidFill>
                  <a:srgbClr val="FF0000"/>
                </a:solidFill>
              </a:rPr>
              <a:t>, </a:t>
            </a:r>
            <a:r>
              <a:rPr lang="ru-RU" sz="1800" dirty="0" err="1" smtClean="0">
                <a:solidFill>
                  <a:srgbClr val="FF0000"/>
                </a:solidFill>
              </a:rPr>
              <a:t>Георгиевскийилан</a:t>
            </a:r>
            <a:r>
              <a:rPr lang="ru-RU" sz="1800" dirty="0" smtClean="0">
                <a:solidFill>
                  <a:srgbClr val="FF0000"/>
                </a:solidFill>
              </a:rPr>
              <a:t> </a:t>
            </a:r>
            <a:r>
              <a:rPr lang="ru-RU" sz="1800" dirty="0" err="1" smtClean="0">
                <a:solidFill>
                  <a:srgbClr val="FF0000"/>
                </a:solidFill>
              </a:rPr>
              <a:t>абуниги</a:t>
            </a:r>
            <a:r>
              <a:rPr lang="ru-RU" sz="1800" dirty="0" smtClean="0">
                <a:solidFill>
                  <a:srgbClr val="FF0000"/>
                </a:solidFill>
              </a:rPr>
              <a:t> </a:t>
            </a:r>
            <a:r>
              <a:rPr lang="ru-RU" sz="1800" dirty="0" err="1" smtClean="0">
                <a:solidFill>
                  <a:srgbClr val="FF0000"/>
                </a:solidFill>
              </a:rPr>
              <a:t>гьеб</a:t>
            </a:r>
            <a:r>
              <a:rPr lang="ru-RU" sz="1800" dirty="0" smtClean="0">
                <a:solidFill>
                  <a:srgbClr val="FF0000"/>
                </a:solidFill>
              </a:rPr>
              <a:t> </a:t>
            </a:r>
            <a:r>
              <a:rPr lang="ru-RU" sz="1800" dirty="0" err="1" smtClean="0">
                <a:solidFill>
                  <a:srgbClr val="FF0000"/>
                </a:solidFill>
              </a:rPr>
              <a:t>цо</a:t>
            </a:r>
            <a:r>
              <a:rPr lang="ru-RU" sz="1800" dirty="0" smtClean="0">
                <a:solidFill>
                  <a:srgbClr val="FF0000"/>
                </a:solidFill>
              </a:rPr>
              <a:t> </a:t>
            </a:r>
            <a:r>
              <a:rPr lang="ru-RU" sz="1800" dirty="0" err="1" smtClean="0">
                <a:solidFill>
                  <a:srgbClr val="FF0000"/>
                </a:solidFill>
              </a:rPr>
              <a:t>маг!наялде</a:t>
            </a:r>
            <a:r>
              <a:rPr lang="ru-RU" sz="1800" dirty="0" smtClean="0">
                <a:solidFill>
                  <a:srgbClr val="FF0000"/>
                </a:solidFill>
              </a:rPr>
              <a:t> </a:t>
            </a:r>
            <a:r>
              <a:rPr lang="ru-RU" sz="1800" dirty="0" err="1" smtClean="0">
                <a:solidFill>
                  <a:srgbClr val="FF0000"/>
                </a:solidFill>
              </a:rPr>
              <a:t>бач!унилан</a:t>
            </a:r>
            <a:r>
              <a:rPr lang="ru-RU" sz="1800" dirty="0" smtClean="0">
                <a:solidFill>
                  <a:srgbClr val="FF0000"/>
                </a:solidFill>
              </a:rPr>
              <a:t> </a:t>
            </a:r>
            <a:r>
              <a:rPr lang="ru-RU" sz="1800" dirty="0" err="1" smtClean="0">
                <a:solidFill>
                  <a:srgbClr val="FF0000"/>
                </a:solidFill>
              </a:rPr>
              <a:t>хъвалеб</a:t>
            </a:r>
            <a:r>
              <a:rPr lang="ru-RU" sz="1800" dirty="0" smtClean="0">
                <a:solidFill>
                  <a:srgbClr val="FF0000"/>
                </a:solidFill>
              </a:rPr>
              <a:t> </a:t>
            </a:r>
            <a:r>
              <a:rPr lang="ru-RU" sz="1800" dirty="0" err="1" smtClean="0">
                <a:solidFill>
                  <a:srgbClr val="FF0000"/>
                </a:solidFill>
              </a:rPr>
              <a:t>буго</a:t>
            </a:r>
            <a:r>
              <a:rPr lang="ru-RU" sz="1800" dirty="0" smtClean="0">
                <a:solidFill>
                  <a:srgbClr val="FF0000"/>
                </a:solidFill>
              </a:rPr>
              <a:t> </a:t>
            </a:r>
            <a:r>
              <a:rPr lang="ru-RU" sz="1800" dirty="0" err="1" smtClean="0">
                <a:solidFill>
                  <a:srgbClr val="FF0000"/>
                </a:solidFill>
              </a:rPr>
              <a:t>Дагъистаналъул</a:t>
            </a:r>
            <a:r>
              <a:rPr lang="ru-RU" sz="1800" dirty="0" smtClean="0">
                <a:solidFill>
                  <a:srgbClr val="FF0000"/>
                </a:solidFill>
              </a:rPr>
              <a:t> </a:t>
            </a:r>
            <a:r>
              <a:rPr lang="ru-RU" sz="1800" dirty="0" err="1" smtClean="0">
                <a:solidFill>
                  <a:srgbClr val="FF0000"/>
                </a:solidFill>
              </a:rPr>
              <a:t>бак!азул</a:t>
            </a:r>
            <a:r>
              <a:rPr lang="ru-RU" sz="1800" dirty="0" smtClean="0">
                <a:solidFill>
                  <a:srgbClr val="FF0000"/>
                </a:solidFill>
              </a:rPr>
              <a:t> </a:t>
            </a:r>
            <a:r>
              <a:rPr lang="ru-RU" sz="1800" dirty="0" err="1" smtClean="0">
                <a:solidFill>
                  <a:srgbClr val="FF0000"/>
                </a:solidFill>
              </a:rPr>
              <a:t>г!адлу</a:t>
            </a:r>
            <a:r>
              <a:rPr lang="ru-RU" sz="1800" dirty="0" smtClean="0">
                <a:solidFill>
                  <a:srgbClr val="FF0000"/>
                </a:solidFill>
              </a:rPr>
              <a:t> </a:t>
            </a:r>
            <a:r>
              <a:rPr lang="ru-RU" sz="1800" dirty="0" err="1" smtClean="0">
                <a:solidFill>
                  <a:srgbClr val="FF0000"/>
                </a:solidFill>
              </a:rPr>
              <a:t>лъалев</a:t>
            </a:r>
            <a:r>
              <a:rPr lang="ru-RU" sz="1800" dirty="0" smtClean="0">
                <a:solidFill>
                  <a:srgbClr val="FF0000"/>
                </a:solidFill>
              </a:rPr>
              <a:t> </a:t>
            </a:r>
            <a:r>
              <a:rPr lang="ru-RU" sz="1800" dirty="0" err="1" smtClean="0">
                <a:solidFill>
                  <a:srgbClr val="FF0000"/>
                </a:solidFill>
              </a:rPr>
              <a:t>Булач</a:t>
            </a:r>
            <a:r>
              <a:rPr lang="ru-RU" sz="1800" dirty="0" smtClean="0">
                <a:solidFill>
                  <a:srgbClr val="FF0000"/>
                </a:solidFill>
              </a:rPr>
              <a:t> </a:t>
            </a:r>
            <a:r>
              <a:rPr lang="ru-RU" sz="1800" dirty="0" err="1" smtClean="0">
                <a:solidFill>
                  <a:srgbClr val="FF0000"/>
                </a:solidFill>
              </a:rPr>
              <a:t>Х!ажиевас</a:t>
            </a:r>
            <a:r>
              <a:rPr lang="ru-RU" sz="1800" dirty="0" smtClean="0">
                <a:solidFill>
                  <a:srgbClr val="FF0000"/>
                </a:solidFill>
              </a:rPr>
              <a:t>.</a:t>
            </a:r>
            <a:br>
              <a:rPr lang="ru-RU" sz="1800" dirty="0" smtClean="0">
                <a:solidFill>
                  <a:srgbClr val="FF0000"/>
                </a:solidFill>
              </a:rPr>
            </a:br>
            <a:endParaRPr lang="ru-RU" sz="1800" dirty="0">
              <a:solidFill>
                <a:srgbClr val="FF0000"/>
              </a:solidFill>
            </a:endParaRPr>
          </a:p>
        </p:txBody>
      </p:sp>
      <p:pic>
        <p:nvPicPr>
          <p:cNvPr id="4" name="Содержимое 3" descr="C:\Users\acer\Desktop\34804984.jpg"/>
          <p:cNvPicPr>
            <a:picLocks noGrp="1"/>
          </p:cNvPicPr>
          <p:nvPr>
            <p:ph idx="1"/>
          </p:nvPr>
        </p:nvPicPr>
        <p:blipFill>
          <a:blip r:embed="rId2" cstate="print"/>
          <a:srcRect/>
          <a:stretch>
            <a:fillRect/>
          </a:stretch>
        </p:blipFill>
        <p:spPr bwMode="auto">
          <a:xfrm>
            <a:off x="755576" y="1916832"/>
            <a:ext cx="7704856" cy="3990280"/>
          </a:xfrm>
          <a:prstGeom prst="rect">
            <a:avLst/>
          </a:prstGeom>
          <a:noFill/>
          <a:ln w="9525">
            <a:noFill/>
            <a:miter lim="800000"/>
            <a:headEnd/>
            <a:tailEnd/>
          </a:ln>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7" name="Rectangle 3"/>
          <p:cNvSpPr>
            <a:spLocks noChangeArrowheads="1"/>
          </p:cNvSpPr>
          <p:nvPr/>
        </p:nvSpPr>
        <p:spPr bwMode="auto">
          <a:xfrm>
            <a:off x="0" y="515719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9875"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ru-RU" sz="2400" b="1" i="0" u="none" strike="noStrike" cap="none" normalizeH="0" baseline="0" dirty="0" err="1" smtClean="0">
                <a:ln>
                  <a:noFill/>
                </a:ln>
                <a:solidFill>
                  <a:srgbClr val="FF0000"/>
                </a:solidFill>
                <a:effectLst/>
                <a:latin typeface="Monotype Corsiva" pitchFamily="66" charset="0"/>
                <a:ea typeface="Calibri" pitchFamily="34" charset="0"/>
                <a:cs typeface="Times New Roman" pitchFamily="18" charset="0"/>
              </a:rPr>
              <a:t>БагIараб</a:t>
            </a:r>
            <a:r>
              <a:rPr kumimoji="0" lang="ru-RU" sz="2400" b="1" i="0" u="none" strike="noStrike" cap="none" normalizeH="0" baseline="0" dirty="0" smtClean="0">
                <a:ln>
                  <a:noFill/>
                </a:ln>
                <a:solidFill>
                  <a:srgbClr val="FF0000"/>
                </a:solidFill>
                <a:effectLst/>
                <a:latin typeface="Monotype Corsiva" pitchFamily="66" charset="0"/>
                <a:ea typeface="Calibri" pitchFamily="34" charset="0"/>
                <a:cs typeface="Times New Roman" pitchFamily="18" charset="0"/>
              </a:rPr>
              <a:t> </a:t>
            </a:r>
            <a:r>
              <a:rPr kumimoji="0" lang="ru-RU" sz="2400" b="1" i="0" u="none" strike="noStrike" cap="none" normalizeH="0" baseline="0" dirty="0" err="1" smtClean="0">
                <a:ln>
                  <a:noFill/>
                </a:ln>
                <a:solidFill>
                  <a:srgbClr val="FF0000"/>
                </a:solidFill>
                <a:effectLst/>
                <a:latin typeface="Monotype Corsiva" pitchFamily="66" charset="0"/>
                <a:ea typeface="Calibri" pitchFamily="34" charset="0"/>
                <a:cs typeface="Times New Roman" pitchFamily="18" charset="0"/>
              </a:rPr>
              <a:t>кьо</a:t>
            </a:r>
            <a:r>
              <a:rPr kumimoji="0" lang="ru-RU" sz="2400" b="1" i="0" u="none" strike="noStrike" cap="none" normalizeH="0" baseline="0" dirty="0" smtClean="0">
                <a:ln>
                  <a:noFill/>
                </a:ln>
                <a:solidFill>
                  <a:srgbClr val="FF0000"/>
                </a:solidFill>
                <a:effectLst/>
                <a:latin typeface="Calibri"/>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963688"/>
          </a:xfrm>
        </p:spPr>
        <p:txBody>
          <a:bodyPr>
            <a:noAutofit/>
          </a:bodyPr>
          <a:lstStyle/>
          <a:p>
            <a:r>
              <a:rPr lang="ru-RU" sz="2400" dirty="0" err="1" smtClean="0">
                <a:solidFill>
                  <a:srgbClr val="FF0000"/>
                </a:solidFill>
              </a:rPr>
              <a:t>Дарада-Мурада</a:t>
            </a:r>
            <a:r>
              <a:rPr lang="ru-RU" sz="2400" dirty="0" smtClean="0">
                <a:solidFill>
                  <a:srgbClr val="FF0000"/>
                </a:solidFill>
              </a:rPr>
              <a:t> </a:t>
            </a:r>
            <a:r>
              <a:rPr lang="ru-RU" sz="2400" dirty="0" err="1" smtClean="0">
                <a:solidFill>
                  <a:srgbClr val="FF0000"/>
                </a:solidFill>
              </a:rPr>
              <a:t>росдал</a:t>
            </a:r>
            <a:r>
              <a:rPr lang="ru-RU" sz="2400" dirty="0" smtClean="0">
                <a:solidFill>
                  <a:srgbClr val="FF0000"/>
                </a:solidFill>
              </a:rPr>
              <a:t> </a:t>
            </a:r>
            <a:r>
              <a:rPr lang="ru-RU" sz="2400" dirty="0" err="1" smtClean="0">
                <a:solidFill>
                  <a:srgbClr val="FF0000"/>
                </a:solidFill>
              </a:rPr>
              <a:t>г!адамазул</a:t>
            </a:r>
            <a:r>
              <a:rPr lang="ru-RU" sz="2400" dirty="0" smtClean="0">
                <a:solidFill>
                  <a:srgbClr val="FF0000"/>
                </a:solidFill>
              </a:rPr>
              <a:t> </a:t>
            </a:r>
            <a:r>
              <a:rPr lang="ru-RU" sz="2400" dirty="0" err="1" smtClean="0">
                <a:solidFill>
                  <a:srgbClr val="FF0000"/>
                </a:solidFill>
              </a:rPr>
              <a:t>г!умруялъулъ</a:t>
            </a:r>
            <a:r>
              <a:rPr lang="ru-RU" sz="2400" dirty="0" smtClean="0">
                <a:solidFill>
                  <a:srgbClr val="FF0000"/>
                </a:solidFill>
              </a:rPr>
              <a:t> </a:t>
            </a:r>
            <a:r>
              <a:rPr lang="ru-RU" sz="2400" dirty="0" err="1" smtClean="0">
                <a:solidFill>
                  <a:srgbClr val="FF0000"/>
                </a:solidFill>
              </a:rPr>
              <a:t>ккараб</a:t>
            </a:r>
            <a:r>
              <a:rPr lang="ru-RU" sz="2400" dirty="0" smtClean="0">
                <a:solidFill>
                  <a:srgbClr val="FF0000"/>
                </a:solidFill>
              </a:rPr>
              <a:t> </a:t>
            </a:r>
            <a:r>
              <a:rPr lang="ru-RU" sz="2400" dirty="0" err="1" smtClean="0">
                <a:solidFill>
                  <a:srgbClr val="FF0000"/>
                </a:solidFill>
              </a:rPr>
              <a:t>машгьураб</a:t>
            </a:r>
            <a:r>
              <a:rPr lang="ru-RU" sz="2400" dirty="0" smtClean="0">
                <a:solidFill>
                  <a:srgbClr val="FF0000"/>
                </a:solidFill>
              </a:rPr>
              <a:t> </a:t>
            </a:r>
            <a:r>
              <a:rPr lang="ru-RU" sz="2400" dirty="0" err="1" smtClean="0">
                <a:solidFill>
                  <a:srgbClr val="FF0000"/>
                </a:solidFill>
              </a:rPr>
              <a:t>лъугьа-бахъинлъун</a:t>
            </a:r>
            <a:r>
              <a:rPr lang="ru-RU" sz="2400" dirty="0" smtClean="0">
                <a:solidFill>
                  <a:srgbClr val="FF0000"/>
                </a:solidFill>
              </a:rPr>
              <a:t> </a:t>
            </a:r>
            <a:r>
              <a:rPr lang="ru-RU" sz="2400" dirty="0" err="1" smtClean="0">
                <a:solidFill>
                  <a:srgbClr val="FF0000"/>
                </a:solidFill>
              </a:rPr>
              <a:t>ккана</a:t>
            </a:r>
            <a:r>
              <a:rPr lang="ru-RU" sz="2400" dirty="0" smtClean="0">
                <a:solidFill>
                  <a:srgbClr val="FF0000"/>
                </a:solidFill>
              </a:rPr>
              <a:t> Имам </a:t>
            </a:r>
            <a:r>
              <a:rPr lang="ru-RU" sz="2400" dirty="0" err="1" smtClean="0">
                <a:solidFill>
                  <a:srgbClr val="FF0000"/>
                </a:solidFill>
              </a:rPr>
              <a:t>Шамилил</a:t>
            </a:r>
            <a:r>
              <a:rPr lang="ru-RU" sz="2400" dirty="0" smtClean="0">
                <a:solidFill>
                  <a:srgbClr val="FF0000"/>
                </a:solidFill>
              </a:rPr>
              <a:t> </a:t>
            </a:r>
            <a:r>
              <a:rPr lang="ru-RU" sz="2400" dirty="0" err="1" smtClean="0">
                <a:solidFill>
                  <a:srgbClr val="FF0000"/>
                </a:solidFill>
              </a:rPr>
              <a:t>гьариялдалъун</a:t>
            </a:r>
            <a:r>
              <a:rPr lang="ru-RU" sz="2400" dirty="0" smtClean="0">
                <a:solidFill>
                  <a:srgbClr val="FF0000"/>
                </a:solidFill>
              </a:rPr>
              <a:t> </a:t>
            </a:r>
            <a:r>
              <a:rPr lang="ru-RU" sz="2400" dirty="0" err="1" smtClean="0">
                <a:solidFill>
                  <a:srgbClr val="FF0000"/>
                </a:solidFill>
              </a:rPr>
              <a:t>дунялалдаго</a:t>
            </a:r>
            <a:r>
              <a:rPr lang="ru-RU" sz="2400" dirty="0" smtClean="0">
                <a:solidFill>
                  <a:srgbClr val="FF0000"/>
                </a:solidFill>
              </a:rPr>
              <a:t> </a:t>
            </a:r>
            <a:r>
              <a:rPr lang="ru-RU" sz="2400" dirty="0" err="1" smtClean="0">
                <a:solidFill>
                  <a:srgbClr val="FF0000"/>
                </a:solidFill>
              </a:rPr>
              <a:t>ц!ар</a:t>
            </a:r>
            <a:r>
              <a:rPr lang="ru-RU" sz="2400" dirty="0" smtClean="0">
                <a:solidFill>
                  <a:srgbClr val="FF0000"/>
                </a:solidFill>
              </a:rPr>
              <a:t> </a:t>
            </a:r>
            <a:r>
              <a:rPr lang="ru-RU" sz="2400" dirty="0" err="1" smtClean="0">
                <a:solidFill>
                  <a:srgbClr val="FF0000"/>
                </a:solidFill>
              </a:rPr>
              <a:t>раг!арав</a:t>
            </a:r>
            <a:r>
              <a:rPr lang="ru-RU" sz="2400" dirty="0" smtClean="0">
                <a:solidFill>
                  <a:srgbClr val="FF0000"/>
                </a:solidFill>
              </a:rPr>
              <a:t> </a:t>
            </a:r>
            <a:r>
              <a:rPr lang="ru-RU" sz="2400" dirty="0" err="1" smtClean="0">
                <a:solidFill>
                  <a:srgbClr val="FF0000"/>
                </a:solidFill>
              </a:rPr>
              <a:t>Петербургалъул</a:t>
            </a:r>
            <a:r>
              <a:rPr lang="ru-RU" sz="2400" dirty="0" smtClean="0">
                <a:solidFill>
                  <a:srgbClr val="FF0000"/>
                </a:solidFill>
              </a:rPr>
              <a:t> </a:t>
            </a:r>
            <a:r>
              <a:rPr lang="ru-RU" sz="2400" dirty="0" err="1" smtClean="0">
                <a:solidFill>
                  <a:srgbClr val="FF0000"/>
                </a:solidFill>
              </a:rPr>
              <a:t>медицинаялъулаб</a:t>
            </a:r>
            <a:r>
              <a:rPr lang="ru-RU" sz="2400" dirty="0" smtClean="0">
                <a:solidFill>
                  <a:srgbClr val="FF0000"/>
                </a:solidFill>
              </a:rPr>
              <a:t> </a:t>
            </a:r>
            <a:r>
              <a:rPr lang="ru-RU" sz="2400" dirty="0" err="1" smtClean="0">
                <a:solidFill>
                  <a:srgbClr val="FF0000"/>
                </a:solidFill>
              </a:rPr>
              <a:t>хирургияб</a:t>
            </a:r>
            <a:r>
              <a:rPr lang="ru-RU" sz="2400" dirty="0" smtClean="0">
                <a:solidFill>
                  <a:srgbClr val="FF0000"/>
                </a:solidFill>
              </a:rPr>
              <a:t> </a:t>
            </a:r>
            <a:r>
              <a:rPr lang="ru-RU" sz="2400" dirty="0" err="1" smtClean="0">
                <a:solidFill>
                  <a:srgbClr val="FF0000"/>
                </a:solidFill>
              </a:rPr>
              <a:t>академиялъул</a:t>
            </a:r>
            <a:r>
              <a:rPr lang="ru-RU" sz="2400" dirty="0" smtClean="0">
                <a:solidFill>
                  <a:srgbClr val="FF0000"/>
                </a:solidFill>
              </a:rPr>
              <a:t> профессор Николай Иванович  Пирогов </a:t>
            </a:r>
            <a:r>
              <a:rPr lang="ru-RU" sz="2400" dirty="0" err="1" smtClean="0">
                <a:solidFill>
                  <a:srgbClr val="FF0000"/>
                </a:solidFill>
              </a:rPr>
              <a:t>росулъе</a:t>
            </a:r>
            <a:r>
              <a:rPr lang="ru-RU" sz="2400" dirty="0" smtClean="0">
                <a:solidFill>
                  <a:srgbClr val="FF0000"/>
                </a:solidFill>
              </a:rPr>
              <a:t> </a:t>
            </a:r>
            <a:r>
              <a:rPr lang="ru-RU" sz="2400" dirty="0" err="1" smtClean="0">
                <a:solidFill>
                  <a:srgbClr val="FF0000"/>
                </a:solidFill>
              </a:rPr>
              <a:t>вач!ин</a:t>
            </a:r>
            <a:r>
              <a:rPr lang="ru-RU" sz="2400" dirty="0" smtClean="0">
                <a:solidFill>
                  <a:srgbClr val="FF0000"/>
                </a:solidFill>
              </a:rPr>
              <a:t>. </a:t>
            </a:r>
            <a:br>
              <a:rPr lang="ru-RU" sz="2400" dirty="0" smtClean="0">
                <a:solidFill>
                  <a:srgbClr val="FF0000"/>
                </a:solidFill>
              </a:rPr>
            </a:br>
            <a:endParaRPr lang="ru-RU" sz="2400" dirty="0">
              <a:solidFill>
                <a:srgbClr val="FF0000"/>
              </a:solidFill>
            </a:endParaRPr>
          </a:p>
        </p:txBody>
      </p:sp>
      <p:pic>
        <p:nvPicPr>
          <p:cNvPr id="4" name="Содержимое 3" descr="C:\Users\acer\Desktop\B0320.jpg"/>
          <p:cNvPicPr>
            <a:picLocks noGrp="1"/>
          </p:cNvPicPr>
          <p:nvPr>
            <p:ph idx="1"/>
          </p:nvPr>
        </p:nvPicPr>
        <p:blipFill>
          <a:blip r:embed="rId2" cstate="print"/>
          <a:srcRect/>
          <a:stretch>
            <a:fillRect/>
          </a:stretch>
        </p:blipFill>
        <p:spPr bwMode="auto">
          <a:xfrm>
            <a:off x="1691680" y="2420888"/>
            <a:ext cx="5688632" cy="417646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2323728"/>
          </a:xfrm>
        </p:spPr>
        <p:txBody>
          <a:bodyPr>
            <a:normAutofit fontScale="90000"/>
          </a:bodyPr>
          <a:lstStyle/>
          <a:p>
            <a:r>
              <a:rPr lang="ru-RU" sz="2200" dirty="0" smtClean="0"/>
              <a:t> </a:t>
            </a:r>
            <a:r>
              <a:rPr lang="ru-RU" sz="2200" dirty="0" err="1" smtClean="0">
                <a:solidFill>
                  <a:srgbClr val="FF0000"/>
                </a:solidFill>
              </a:rPr>
              <a:t>Бищун</a:t>
            </a:r>
            <a:r>
              <a:rPr lang="ru-RU" sz="2200" dirty="0" smtClean="0">
                <a:solidFill>
                  <a:srgbClr val="FF0000"/>
                </a:solidFill>
              </a:rPr>
              <a:t> </a:t>
            </a:r>
            <a:r>
              <a:rPr lang="ru-RU" sz="2200" dirty="0" err="1" smtClean="0">
                <a:solidFill>
                  <a:srgbClr val="FF0000"/>
                </a:solidFill>
              </a:rPr>
              <a:t>ц!адулъ</a:t>
            </a:r>
            <a:r>
              <a:rPr lang="ru-RU" sz="2200" dirty="0" smtClean="0">
                <a:solidFill>
                  <a:srgbClr val="FF0000"/>
                </a:solidFill>
              </a:rPr>
              <a:t> </a:t>
            </a:r>
            <a:r>
              <a:rPr lang="ru-RU" sz="2200" dirty="0" err="1" smtClean="0">
                <a:solidFill>
                  <a:srgbClr val="FF0000"/>
                </a:solidFill>
              </a:rPr>
              <a:t>босун</a:t>
            </a:r>
            <a:r>
              <a:rPr lang="ru-RU" sz="2200" dirty="0" smtClean="0">
                <a:solidFill>
                  <a:srgbClr val="FF0000"/>
                </a:solidFill>
              </a:rPr>
              <a:t> </a:t>
            </a:r>
            <a:r>
              <a:rPr lang="ru-RU" sz="2200" dirty="0" err="1" smtClean="0">
                <a:solidFill>
                  <a:srgbClr val="FF0000"/>
                </a:solidFill>
              </a:rPr>
              <a:t>Кавказалъул</a:t>
            </a:r>
            <a:r>
              <a:rPr lang="ru-RU" sz="2200" dirty="0" smtClean="0">
                <a:solidFill>
                  <a:srgbClr val="FF0000"/>
                </a:solidFill>
              </a:rPr>
              <a:t> </a:t>
            </a:r>
            <a:r>
              <a:rPr lang="ru-RU" sz="2200" dirty="0" err="1" smtClean="0">
                <a:solidFill>
                  <a:srgbClr val="FF0000"/>
                </a:solidFill>
              </a:rPr>
              <a:t>рагъ</a:t>
            </a:r>
            <a:r>
              <a:rPr lang="ru-RU" sz="2200" dirty="0" smtClean="0">
                <a:solidFill>
                  <a:srgbClr val="FF0000"/>
                </a:solidFill>
              </a:rPr>
              <a:t> </a:t>
            </a:r>
            <a:r>
              <a:rPr lang="ru-RU" sz="2200" dirty="0" err="1" smtClean="0">
                <a:solidFill>
                  <a:srgbClr val="FF0000"/>
                </a:solidFill>
              </a:rPr>
              <a:t>бугеб</a:t>
            </a:r>
            <a:r>
              <a:rPr lang="ru-RU" sz="2200" dirty="0" smtClean="0">
                <a:solidFill>
                  <a:srgbClr val="FF0000"/>
                </a:solidFill>
              </a:rPr>
              <a:t> </a:t>
            </a:r>
            <a:r>
              <a:rPr lang="ru-RU" sz="2200" dirty="0" err="1" smtClean="0">
                <a:solidFill>
                  <a:srgbClr val="FF0000"/>
                </a:solidFill>
              </a:rPr>
              <a:t>Шамилил</a:t>
            </a:r>
            <a:r>
              <a:rPr lang="ru-RU" sz="2200" dirty="0" smtClean="0">
                <a:solidFill>
                  <a:srgbClr val="FF0000"/>
                </a:solidFill>
              </a:rPr>
              <a:t> </a:t>
            </a:r>
            <a:r>
              <a:rPr lang="ru-RU" sz="2200" dirty="0" err="1" smtClean="0">
                <a:solidFill>
                  <a:srgbClr val="FF0000"/>
                </a:solidFill>
              </a:rPr>
              <a:t>заманалда</a:t>
            </a:r>
            <a:r>
              <a:rPr lang="ru-RU" sz="2200" dirty="0" smtClean="0">
                <a:solidFill>
                  <a:srgbClr val="FF0000"/>
                </a:solidFill>
              </a:rPr>
              <a:t> </a:t>
            </a:r>
            <a:r>
              <a:rPr lang="ru-RU" sz="2200" dirty="0" err="1" smtClean="0">
                <a:solidFill>
                  <a:srgbClr val="FF0000"/>
                </a:solidFill>
              </a:rPr>
              <a:t>вач!уна</a:t>
            </a:r>
            <a:r>
              <a:rPr lang="ru-RU" sz="2200" dirty="0" smtClean="0">
                <a:solidFill>
                  <a:srgbClr val="FF0000"/>
                </a:solidFill>
              </a:rPr>
              <a:t> </a:t>
            </a:r>
            <a:r>
              <a:rPr lang="ru-RU" sz="2200" dirty="0" err="1" smtClean="0">
                <a:solidFill>
                  <a:srgbClr val="FF0000"/>
                </a:solidFill>
              </a:rPr>
              <a:t>росулъе</a:t>
            </a:r>
            <a:r>
              <a:rPr lang="ru-RU" sz="2200" dirty="0" smtClean="0">
                <a:solidFill>
                  <a:srgbClr val="FF0000"/>
                </a:solidFill>
              </a:rPr>
              <a:t> Пирогов, </a:t>
            </a:r>
            <a:r>
              <a:rPr lang="ru-RU" sz="2200" dirty="0" err="1" smtClean="0">
                <a:solidFill>
                  <a:srgbClr val="FF0000"/>
                </a:solidFill>
              </a:rPr>
              <a:t>гьесул</a:t>
            </a:r>
            <a:r>
              <a:rPr lang="ru-RU" sz="2200" dirty="0" smtClean="0">
                <a:solidFill>
                  <a:srgbClr val="FF0000"/>
                </a:solidFill>
              </a:rPr>
              <a:t> </a:t>
            </a:r>
            <a:r>
              <a:rPr lang="ru-RU" sz="2200" dirty="0" err="1" smtClean="0">
                <a:solidFill>
                  <a:srgbClr val="FF0000"/>
                </a:solidFill>
              </a:rPr>
              <a:t>гьениве</a:t>
            </a:r>
            <a:r>
              <a:rPr lang="ru-RU" sz="2200" dirty="0" smtClean="0">
                <a:solidFill>
                  <a:srgbClr val="FF0000"/>
                </a:solidFill>
              </a:rPr>
              <a:t> </a:t>
            </a:r>
            <a:r>
              <a:rPr lang="ru-RU" sz="2200" dirty="0" err="1" smtClean="0">
                <a:solidFill>
                  <a:srgbClr val="FF0000"/>
                </a:solidFill>
              </a:rPr>
              <a:t>вач!иналъул</a:t>
            </a:r>
            <a:r>
              <a:rPr lang="ru-RU" sz="2200" dirty="0" smtClean="0">
                <a:solidFill>
                  <a:srgbClr val="FF0000"/>
                </a:solidFill>
              </a:rPr>
              <a:t> </a:t>
            </a:r>
            <a:r>
              <a:rPr lang="ru-RU" sz="2200" dirty="0" err="1" smtClean="0">
                <a:solidFill>
                  <a:srgbClr val="FF0000"/>
                </a:solidFill>
              </a:rPr>
              <a:t>аслияб</a:t>
            </a:r>
            <a:r>
              <a:rPr lang="ru-RU" sz="2200" dirty="0" smtClean="0">
                <a:solidFill>
                  <a:srgbClr val="FF0000"/>
                </a:solidFill>
              </a:rPr>
              <a:t> </a:t>
            </a:r>
            <a:r>
              <a:rPr lang="ru-RU" sz="2200" dirty="0" err="1" smtClean="0">
                <a:solidFill>
                  <a:srgbClr val="FF0000"/>
                </a:solidFill>
              </a:rPr>
              <a:t>мурадлъунги</a:t>
            </a:r>
            <a:r>
              <a:rPr lang="ru-RU" sz="2200" dirty="0" smtClean="0">
                <a:solidFill>
                  <a:srgbClr val="FF0000"/>
                </a:solidFill>
              </a:rPr>
              <a:t> </a:t>
            </a:r>
            <a:r>
              <a:rPr lang="ru-RU" sz="2200" dirty="0" err="1" smtClean="0">
                <a:solidFill>
                  <a:srgbClr val="FF0000"/>
                </a:solidFill>
              </a:rPr>
              <a:t>бук!ана</a:t>
            </a:r>
            <a:r>
              <a:rPr lang="ru-RU" sz="2200" dirty="0" smtClean="0">
                <a:solidFill>
                  <a:srgbClr val="FF0000"/>
                </a:solidFill>
              </a:rPr>
              <a:t> </a:t>
            </a:r>
            <a:r>
              <a:rPr lang="ru-RU" sz="2200" dirty="0" err="1" smtClean="0">
                <a:solidFill>
                  <a:srgbClr val="FF0000"/>
                </a:solidFill>
              </a:rPr>
              <a:t>рагъул</a:t>
            </a:r>
            <a:r>
              <a:rPr lang="ru-RU" sz="2200" dirty="0" smtClean="0">
                <a:solidFill>
                  <a:srgbClr val="FF0000"/>
                </a:solidFill>
              </a:rPr>
              <a:t> </a:t>
            </a:r>
            <a:r>
              <a:rPr lang="ru-RU" sz="2200" dirty="0" err="1" smtClean="0">
                <a:solidFill>
                  <a:srgbClr val="FF0000"/>
                </a:solidFill>
              </a:rPr>
              <a:t>майданалда</a:t>
            </a:r>
            <a:r>
              <a:rPr lang="ru-RU" sz="2200" dirty="0" smtClean="0">
                <a:solidFill>
                  <a:srgbClr val="FF0000"/>
                </a:solidFill>
              </a:rPr>
              <a:t> наркоз </a:t>
            </a:r>
            <a:r>
              <a:rPr lang="ru-RU" sz="2200" dirty="0" err="1" smtClean="0">
                <a:solidFill>
                  <a:srgbClr val="FF0000"/>
                </a:solidFill>
              </a:rPr>
              <a:t>х!алт!изабун</a:t>
            </a:r>
            <a:r>
              <a:rPr lang="ru-RU" sz="2200" dirty="0" smtClean="0">
                <a:solidFill>
                  <a:srgbClr val="FF0000"/>
                </a:solidFill>
              </a:rPr>
              <a:t>, </a:t>
            </a:r>
            <a:r>
              <a:rPr lang="ru-RU" sz="2200" dirty="0" err="1" smtClean="0">
                <a:solidFill>
                  <a:srgbClr val="FF0000"/>
                </a:solidFill>
              </a:rPr>
              <a:t>операциял</a:t>
            </a:r>
            <a:r>
              <a:rPr lang="ru-RU" sz="2200" dirty="0" smtClean="0">
                <a:solidFill>
                  <a:srgbClr val="FF0000"/>
                </a:solidFill>
              </a:rPr>
              <a:t> </a:t>
            </a:r>
            <a:r>
              <a:rPr lang="ru-RU" sz="2200" dirty="0" err="1" smtClean="0">
                <a:solidFill>
                  <a:srgbClr val="FF0000"/>
                </a:solidFill>
              </a:rPr>
              <a:t>гьари</a:t>
            </a:r>
            <a:r>
              <a:rPr lang="ru-RU" sz="2200" dirty="0" smtClean="0">
                <a:solidFill>
                  <a:srgbClr val="FF0000"/>
                </a:solidFill>
              </a:rPr>
              <a:t> </a:t>
            </a:r>
            <a:r>
              <a:rPr lang="ru-RU" sz="2200" dirty="0" err="1" smtClean="0">
                <a:solidFill>
                  <a:srgbClr val="FF0000"/>
                </a:solidFill>
              </a:rPr>
              <a:t>ва</a:t>
            </a:r>
            <a:r>
              <a:rPr lang="ru-RU" sz="2200" dirty="0" smtClean="0">
                <a:solidFill>
                  <a:srgbClr val="FF0000"/>
                </a:solidFill>
              </a:rPr>
              <a:t> </a:t>
            </a:r>
            <a:r>
              <a:rPr lang="ru-RU" sz="2200" dirty="0" err="1" smtClean="0">
                <a:solidFill>
                  <a:srgbClr val="FF0000"/>
                </a:solidFill>
              </a:rPr>
              <a:t>гьеб</a:t>
            </a:r>
            <a:r>
              <a:rPr lang="ru-RU" sz="2200" dirty="0" smtClean="0">
                <a:solidFill>
                  <a:srgbClr val="FF0000"/>
                </a:solidFill>
              </a:rPr>
              <a:t> </a:t>
            </a:r>
            <a:r>
              <a:rPr lang="ru-RU" sz="2200" dirty="0" err="1" smtClean="0">
                <a:solidFill>
                  <a:srgbClr val="FF0000"/>
                </a:solidFill>
              </a:rPr>
              <a:t>наркозалъул</a:t>
            </a:r>
            <a:r>
              <a:rPr lang="ru-RU" sz="2200" dirty="0" smtClean="0">
                <a:solidFill>
                  <a:srgbClr val="FF0000"/>
                </a:solidFill>
              </a:rPr>
              <a:t> </a:t>
            </a:r>
            <a:r>
              <a:rPr lang="ru-RU" sz="2200" dirty="0" err="1" smtClean="0">
                <a:solidFill>
                  <a:srgbClr val="FF0000"/>
                </a:solidFill>
              </a:rPr>
              <a:t>х!албихьи</a:t>
            </a:r>
            <a:r>
              <a:rPr lang="ru-RU" sz="2200" dirty="0" smtClean="0">
                <a:solidFill>
                  <a:srgbClr val="FF0000"/>
                </a:solidFill>
              </a:rPr>
              <a:t> </a:t>
            </a:r>
            <a:r>
              <a:rPr lang="ru-RU" sz="2200" dirty="0" err="1" smtClean="0">
                <a:solidFill>
                  <a:srgbClr val="FF0000"/>
                </a:solidFill>
              </a:rPr>
              <a:t>гьаби.Гьеб</a:t>
            </a:r>
            <a:r>
              <a:rPr lang="ru-RU" sz="2200" dirty="0" smtClean="0">
                <a:solidFill>
                  <a:srgbClr val="FF0000"/>
                </a:solidFill>
              </a:rPr>
              <a:t> </a:t>
            </a:r>
            <a:r>
              <a:rPr lang="ru-RU" sz="2200" dirty="0" err="1" smtClean="0">
                <a:solidFill>
                  <a:srgbClr val="FF0000"/>
                </a:solidFill>
              </a:rPr>
              <a:t>наркозги</a:t>
            </a:r>
            <a:r>
              <a:rPr lang="ru-RU" sz="2200" dirty="0" smtClean="0">
                <a:solidFill>
                  <a:srgbClr val="FF0000"/>
                </a:solidFill>
              </a:rPr>
              <a:t> </a:t>
            </a:r>
            <a:r>
              <a:rPr lang="ru-RU" sz="2200" dirty="0" err="1" smtClean="0">
                <a:solidFill>
                  <a:srgbClr val="FF0000"/>
                </a:solidFill>
              </a:rPr>
              <a:t>х!алт!изабун</a:t>
            </a:r>
            <a:r>
              <a:rPr lang="ru-RU" sz="2200" dirty="0" smtClean="0">
                <a:solidFill>
                  <a:srgbClr val="FF0000"/>
                </a:solidFill>
              </a:rPr>
              <a:t>, Н.И. </a:t>
            </a:r>
            <a:r>
              <a:rPr lang="ru-RU" sz="2200" dirty="0" err="1" smtClean="0">
                <a:solidFill>
                  <a:srgbClr val="FF0000"/>
                </a:solidFill>
              </a:rPr>
              <a:t>Пироговас</a:t>
            </a:r>
            <a:r>
              <a:rPr lang="ru-RU" sz="2200" dirty="0" smtClean="0">
                <a:solidFill>
                  <a:srgbClr val="FF0000"/>
                </a:solidFill>
              </a:rPr>
              <a:t> </a:t>
            </a:r>
            <a:r>
              <a:rPr lang="ru-RU" sz="2200" dirty="0" err="1" smtClean="0">
                <a:solidFill>
                  <a:srgbClr val="FF0000"/>
                </a:solidFill>
              </a:rPr>
              <a:t>нилъер</a:t>
            </a:r>
            <a:r>
              <a:rPr lang="ru-RU" sz="2200" dirty="0" smtClean="0">
                <a:solidFill>
                  <a:srgbClr val="FF0000"/>
                </a:solidFill>
              </a:rPr>
              <a:t> </a:t>
            </a:r>
            <a:r>
              <a:rPr lang="ru-RU" sz="2200" dirty="0" err="1" smtClean="0">
                <a:solidFill>
                  <a:srgbClr val="FF0000"/>
                </a:solidFill>
              </a:rPr>
              <a:t>имамасе,хирияв</a:t>
            </a:r>
            <a:r>
              <a:rPr lang="ru-RU" sz="2200" dirty="0" smtClean="0">
                <a:solidFill>
                  <a:srgbClr val="FF0000"/>
                </a:solidFill>
              </a:rPr>
              <a:t> </a:t>
            </a:r>
            <a:r>
              <a:rPr lang="ru-RU" sz="2200" dirty="0" err="1" smtClean="0">
                <a:solidFill>
                  <a:srgbClr val="FF0000"/>
                </a:solidFill>
              </a:rPr>
              <a:t>наибасе</a:t>
            </a:r>
            <a:r>
              <a:rPr lang="ru-RU" sz="2200" dirty="0" smtClean="0">
                <a:solidFill>
                  <a:srgbClr val="FF0000"/>
                </a:solidFill>
              </a:rPr>
              <a:t> </a:t>
            </a:r>
            <a:r>
              <a:rPr lang="ru-RU" sz="2200" dirty="0" err="1" smtClean="0">
                <a:solidFill>
                  <a:srgbClr val="FF0000"/>
                </a:solidFill>
              </a:rPr>
              <a:t>медицинаялъулаб</a:t>
            </a:r>
            <a:r>
              <a:rPr lang="ru-RU" sz="2200" dirty="0" smtClean="0">
                <a:solidFill>
                  <a:srgbClr val="FF0000"/>
                </a:solidFill>
              </a:rPr>
              <a:t> </a:t>
            </a:r>
            <a:r>
              <a:rPr lang="ru-RU" sz="2200" dirty="0" err="1" smtClean="0">
                <a:solidFill>
                  <a:srgbClr val="FF0000"/>
                </a:solidFill>
              </a:rPr>
              <a:t>кумек</a:t>
            </a:r>
            <a:r>
              <a:rPr lang="ru-RU" sz="2200" dirty="0" smtClean="0">
                <a:solidFill>
                  <a:srgbClr val="FF0000"/>
                </a:solidFill>
              </a:rPr>
              <a:t> </a:t>
            </a:r>
            <a:r>
              <a:rPr lang="ru-RU" sz="2200" dirty="0" err="1" smtClean="0">
                <a:solidFill>
                  <a:srgbClr val="FF0000"/>
                </a:solidFill>
              </a:rPr>
              <a:t>гьабула</a:t>
            </a:r>
            <a:r>
              <a:rPr lang="ru-RU" sz="2200" dirty="0" smtClean="0">
                <a:solidFill>
                  <a:srgbClr val="FF0000"/>
                </a:solidFill>
              </a:rPr>
              <a:t>. </a:t>
            </a:r>
            <a:r>
              <a:rPr lang="ru-RU" sz="2700" dirty="0" smtClean="0">
                <a:solidFill>
                  <a:srgbClr val="FF0000"/>
                </a:solidFill>
              </a:rPr>
              <a:t/>
            </a:r>
            <a:br>
              <a:rPr lang="ru-RU" sz="2700" dirty="0" smtClean="0">
                <a:solidFill>
                  <a:srgbClr val="FF0000"/>
                </a:solidFill>
              </a:rPr>
            </a:br>
            <a:endParaRPr lang="ru-RU" sz="2700" dirty="0">
              <a:solidFill>
                <a:srgbClr val="FF0000"/>
              </a:solidFill>
            </a:endParaRPr>
          </a:p>
        </p:txBody>
      </p:sp>
      <p:sp>
        <p:nvSpPr>
          <p:cNvPr id="18433" name="Rectangle 1"/>
          <p:cNvSpPr>
            <a:spLocks noGrp="1" noChangeArrowheads="1"/>
          </p:cNvSpPr>
          <p:nvPr>
            <p:ph idx="1"/>
          </p:nvPr>
        </p:nvSpPr>
        <p:spPr bwMode="auto">
          <a:xfrm>
            <a:off x="1403648" y="2362747"/>
            <a:ext cx="7272807"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ctr" defTabSz="914400" rtl="0" eaLnBrk="1" fontAlgn="base" latinLnBrk="0" hangingPunct="1">
              <a:lnSpc>
                <a:spcPct val="100000"/>
              </a:lnSpc>
              <a:spcBef>
                <a:spcPct val="0"/>
              </a:spcBef>
              <a:spcAft>
                <a:spcPct val="0"/>
              </a:spcAft>
              <a:buClrTx/>
              <a:buSzTx/>
              <a:buFontTx/>
              <a:buNone/>
              <a:tabLst/>
            </a:pPr>
            <a:endParaRPr kumimoji="0" lang="ru-RU" sz="2200" b="1" i="0" u="none" strike="noStrike" cap="none" normalizeH="0" baseline="0" dirty="0" smtClean="0">
              <a:ln>
                <a:noFill/>
              </a:ln>
              <a:solidFill>
                <a:srgbClr val="FF0000"/>
              </a:solidFill>
              <a:effectLst/>
              <a:latin typeface="Monotype Corsiva" pitchFamily="66" charset="0"/>
              <a:ea typeface="Calibri" pitchFamily="34" charset="0"/>
              <a:cs typeface="Times New Roman" pitchFamily="18" charset="0"/>
            </a:endParaRPr>
          </a:p>
          <a:p>
            <a:pPr marL="0" marR="0" lvl="0" indent="269875" algn="ctr" defTabSz="914400" rtl="0" eaLnBrk="1" fontAlgn="base" latinLnBrk="0" hangingPunct="1">
              <a:lnSpc>
                <a:spcPct val="100000"/>
              </a:lnSpc>
              <a:spcBef>
                <a:spcPct val="0"/>
              </a:spcBef>
              <a:spcAft>
                <a:spcPct val="0"/>
              </a:spcAft>
              <a:buClrTx/>
              <a:buSzTx/>
              <a:buFontTx/>
              <a:buNone/>
              <a:tabLst/>
            </a:pPr>
            <a:endParaRPr lang="ru-RU" sz="2200" b="1" dirty="0" smtClean="0">
              <a:solidFill>
                <a:srgbClr val="FF0000"/>
              </a:solidFill>
              <a:latin typeface="Monotype Corsiva" pitchFamily="66" charset="0"/>
              <a:ea typeface="Calibri" pitchFamily="34" charset="0"/>
              <a:cs typeface="Times New Roman" pitchFamily="18" charset="0"/>
            </a:endParaRPr>
          </a:p>
          <a:p>
            <a:pPr marL="0" marR="0" lvl="0" indent="269875" algn="ctr" defTabSz="914400" rtl="0" eaLnBrk="1" fontAlgn="base" latinLnBrk="0" hangingPunct="1">
              <a:lnSpc>
                <a:spcPct val="100000"/>
              </a:lnSpc>
              <a:spcBef>
                <a:spcPct val="0"/>
              </a:spcBef>
              <a:spcAft>
                <a:spcPct val="0"/>
              </a:spcAft>
              <a:buClrTx/>
              <a:buSzTx/>
              <a:buFontTx/>
              <a:buNone/>
              <a:tabLst/>
            </a:pPr>
            <a:endParaRPr kumimoji="0" lang="ru-RU" sz="2200" b="1" i="0" u="none" strike="noStrike" cap="none" normalizeH="0" baseline="0" dirty="0" smtClean="0">
              <a:ln>
                <a:noFill/>
              </a:ln>
              <a:solidFill>
                <a:srgbClr val="FF0000"/>
              </a:solidFill>
              <a:effectLst/>
              <a:latin typeface="Monotype Corsiva" pitchFamily="66" charset="0"/>
              <a:ea typeface="Calibri" pitchFamily="34" charset="0"/>
              <a:cs typeface="Times New Roman" pitchFamily="18" charset="0"/>
            </a:endParaRPr>
          </a:p>
          <a:p>
            <a:pPr marL="0" marR="0" lvl="0" indent="269875" algn="ctr" defTabSz="914400" rtl="0" eaLnBrk="1" fontAlgn="base" latinLnBrk="0" hangingPunct="1">
              <a:lnSpc>
                <a:spcPct val="100000"/>
              </a:lnSpc>
              <a:spcBef>
                <a:spcPct val="0"/>
              </a:spcBef>
              <a:spcAft>
                <a:spcPct val="0"/>
              </a:spcAft>
              <a:buClrTx/>
              <a:buSzTx/>
              <a:buFontTx/>
              <a:buNone/>
              <a:tabLst/>
            </a:pPr>
            <a:endParaRPr lang="ru-RU" sz="2200" b="1" dirty="0" smtClean="0">
              <a:solidFill>
                <a:srgbClr val="FF0000"/>
              </a:solidFill>
              <a:latin typeface="Monotype Corsiva" pitchFamily="66" charset="0"/>
              <a:ea typeface="Calibri" pitchFamily="34" charset="0"/>
              <a:cs typeface="Times New Roman" pitchFamily="18" charset="0"/>
            </a:endParaRPr>
          </a:p>
          <a:p>
            <a:pPr marL="0" marR="0" lvl="0" indent="269875" algn="ctr" defTabSz="914400" rtl="0" eaLnBrk="1" fontAlgn="base" latinLnBrk="0" hangingPunct="1">
              <a:lnSpc>
                <a:spcPct val="100000"/>
              </a:lnSpc>
              <a:spcBef>
                <a:spcPct val="0"/>
              </a:spcBef>
              <a:spcAft>
                <a:spcPct val="0"/>
              </a:spcAft>
              <a:buClrTx/>
              <a:buSzTx/>
              <a:buFontTx/>
              <a:buNone/>
              <a:tabLst/>
            </a:pPr>
            <a:endParaRPr kumimoji="0" lang="ru-RU" sz="2200" b="1" i="0" u="none" strike="noStrike" cap="none" normalizeH="0" baseline="0" dirty="0" smtClean="0">
              <a:ln>
                <a:noFill/>
              </a:ln>
              <a:solidFill>
                <a:srgbClr val="FF0000"/>
              </a:solidFill>
              <a:effectLst/>
              <a:latin typeface="Monotype Corsiva" pitchFamily="66" charset="0"/>
              <a:ea typeface="Calibri" pitchFamily="34" charset="0"/>
              <a:cs typeface="Times New Roman" pitchFamily="18" charset="0"/>
            </a:endParaRPr>
          </a:p>
          <a:p>
            <a:pPr marL="0" marR="0" lvl="0" indent="269875" algn="ctr" defTabSz="914400" rtl="0" eaLnBrk="1" fontAlgn="base" latinLnBrk="0" hangingPunct="1">
              <a:lnSpc>
                <a:spcPct val="100000"/>
              </a:lnSpc>
              <a:spcBef>
                <a:spcPct val="0"/>
              </a:spcBef>
              <a:spcAft>
                <a:spcPct val="0"/>
              </a:spcAft>
              <a:buClrTx/>
              <a:buSzTx/>
              <a:buFontTx/>
              <a:buNone/>
              <a:tabLst/>
            </a:pPr>
            <a:endParaRPr lang="ru-RU" sz="2200" b="1" dirty="0" smtClean="0">
              <a:solidFill>
                <a:srgbClr val="FF0000"/>
              </a:solidFill>
              <a:latin typeface="Monotype Corsiva" pitchFamily="66" charset="0"/>
              <a:ea typeface="Calibri" pitchFamily="34" charset="0"/>
              <a:cs typeface="Times New Roman" pitchFamily="18" charset="0"/>
            </a:endParaRPr>
          </a:p>
          <a:p>
            <a:pPr marL="0" marR="0" lvl="0" indent="269875" algn="ctr" defTabSz="914400" rtl="0" eaLnBrk="1" fontAlgn="base" latinLnBrk="0" hangingPunct="1">
              <a:lnSpc>
                <a:spcPct val="100000"/>
              </a:lnSpc>
              <a:spcBef>
                <a:spcPct val="0"/>
              </a:spcBef>
              <a:spcAft>
                <a:spcPct val="0"/>
              </a:spcAft>
              <a:buClrTx/>
              <a:buSzTx/>
              <a:buFontTx/>
              <a:buNone/>
              <a:tabLst/>
            </a:pPr>
            <a:endParaRPr kumimoji="0" lang="ru-RU" sz="2200" b="1" i="0" u="none" strike="noStrike" cap="none" normalizeH="0" baseline="0" dirty="0" smtClean="0">
              <a:ln>
                <a:noFill/>
              </a:ln>
              <a:solidFill>
                <a:srgbClr val="FF0000"/>
              </a:solidFill>
              <a:effectLst/>
              <a:latin typeface="Monotype Corsiva" pitchFamily="66" charset="0"/>
              <a:ea typeface="Calibri" pitchFamily="34" charset="0"/>
              <a:cs typeface="Times New Roman" pitchFamily="18" charset="0"/>
            </a:endParaRPr>
          </a:p>
          <a:p>
            <a:pPr marL="0" marR="0" lvl="0" indent="269875" algn="ctr" defTabSz="914400" rtl="0" eaLnBrk="1" fontAlgn="base" latinLnBrk="0" hangingPunct="1">
              <a:lnSpc>
                <a:spcPct val="100000"/>
              </a:lnSpc>
              <a:spcBef>
                <a:spcPct val="0"/>
              </a:spcBef>
              <a:spcAft>
                <a:spcPct val="0"/>
              </a:spcAft>
              <a:buClrTx/>
              <a:buSzTx/>
              <a:buFontTx/>
              <a:buNone/>
              <a:tabLst/>
            </a:pPr>
            <a:endParaRPr lang="ru-RU" sz="2200" b="1" dirty="0" smtClean="0">
              <a:solidFill>
                <a:srgbClr val="FF0000"/>
              </a:solidFill>
              <a:latin typeface="Monotype Corsiva" pitchFamily="66" charset="0"/>
              <a:ea typeface="Calibri" pitchFamily="34" charset="0"/>
              <a:cs typeface="Times New Roman" pitchFamily="18" charset="0"/>
            </a:endParaRPr>
          </a:p>
          <a:p>
            <a:pPr marL="0" marR="0" lvl="0" indent="269875" algn="ctr" defTabSz="914400" rtl="0" eaLnBrk="1" fontAlgn="base" latinLnBrk="0" hangingPunct="1">
              <a:lnSpc>
                <a:spcPct val="100000"/>
              </a:lnSpc>
              <a:spcBef>
                <a:spcPct val="0"/>
              </a:spcBef>
              <a:spcAft>
                <a:spcPct val="0"/>
              </a:spcAft>
              <a:buClrTx/>
              <a:buSzTx/>
              <a:buFontTx/>
              <a:buNone/>
              <a:tabLst/>
            </a:pPr>
            <a:endParaRPr kumimoji="0" lang="ru-RU" sz="2200" b="1" i="0" u="none" strike="noStrike" cap="none" normalizeH="0" baseline="0" dirty="0" smtClean="0">
              <a:ln>
                <a:noFill/>
              </a:ln>
              <a:solidFill>
                <a:srgbClr val="FF0000"/>
              </a:solidFill>
              <a:effectLst/>
              <a:latin typeface="Monotype Corsiva" pitchFamily="66" charset="0"/>
              <a:ea typeface="Calibri" pitchFamily="34" charset="0"/>
              <a:cs typeface="Times New Roman" pitchFamily="18" charset="0"/>
            </a:endParaRPr>
          </a:p>
          <a:p>
            <a:pPr marL="0" marR="0" lvl="0" indent="269875" algn="ctr" defTabSz="914400" rtl="0" eaLnBrk="1" fontAlgn="base" latinLnBrk="0" hangingPunct="1">
              <a:lnSpc>
                <a:spcPct val="100000"/>
              </a:lnSpc>
              <a:spcBef>
                <a:spcPct val="0"/>
              </a:spcBef>
              <a:spcAft>
                <a:spcPct val="0"/>
              </a:spcAft>
              <a:buClrTx/>
              <a:buSzTx/>
              <a:buFontTx/>
              <a:buNone/>
              <a:tabLst/>
            </a:pPr>
            <a:endParaRPr kumimoji="0" lang="ru-RU" sz="2200" b="1" i="0" u="none" strike="noStrike" cap="none" normalizeH="0" baseline="0" dirty="0" smtClean="0">
              <a:ln>
                <a:noFill/>
              </a:ln>
              <a:solidFill>
                <a:srgbClr val="FF0000"/>
              </a:solidFill>
              <a:effectLst/>
              <a:latin typeface="Monotype Corsiva" pitchFamily="66" charset="0"/>
              <a:ea typeface="Calibri" pitchFamily="34" charset="0"/>
              <a:cs typeface="Times New Roman" pitchFamily="18" charset="0"/>
            </a:endParaRPr>
          </a:p>
          <a:p>
            <a:pPr marL="0" marR="0" lvl="0" indent="269875" algn="ctr" defTabSz="914400" rtl="0" eaLnBrk="1" fontAlgn="base" latinLnBrk="0" hangingPunct="1">
              <a:lnSpc>
                <a:spcPct val="100000"/>
              </a:lnSpc>
              <a:spcBef>
                <a:spcPct val="0"/>
              </a:spcBef>
              <a:spcAft>
                <a:spcPct val="0"/>
              </a:spcAft>
              <a:buClrTx/>
              <a:buSzTx/>
              <a:buFontTx/>
              <a:buNone/>
              <a:tabLst/>
            </a:pPr>
            <a:endParaRPr kumimoji="0" lang="ru-RU" sz="2200" b="1" i="0" u="none" strike="noStrike" cap="none" normalizeH="0" baseline="0" dirty="0" smtClean="0">
              <a:ln>
                <a:noFill/>
              </a:ln>
              <a:solidFill>
                <a:srgbClr val="FF0000"/>
              </a:solidFill>
              <a:effectLst/>
              <a:latin typeface="Monotype Corsiva" pitchFamily="66" charset="0"/>
              <a:ea typeface="Calibri" pitchFamily="34" charset="0"/>
              <a:cs typeface="Times New Roman" pitchFamily="18" charset="0"/>
            </a:endParaRPr>
          </a:p>
          <a:p>
            <a:pPr marL="0" marR="0" lvl="0" indent="269875"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FF0000"/>
                </a:solidFill>
                <a:effectLst/>
                <a:latin typeface="Monotype Corsiva" pitchFamily="66" charset="0"/>
                <a:ea typeface="Calibri" pitchFamily="34" charset="0"/>
                <a:cs typeface="Times New Roman" pitchFamily="18" charset="0"/>
              </a:rPr>
              <a:t>Н.И. Пирогов </a:t>
            </a:r>
            <a:r>
              <a:rPr kumimoji="0" lang="ru-RU" sz="2200" b="1" i="0" u="none" strike="noStrike" cap="none" normalizeH="0" baseline="0" dirty="0" err="1" smtClean="0">
                <a:ln>
                  <a:noFill/>
                </a:ln>
                <a:solidFill>
                  <a:srgbClr val="FF0000"/>
                </a:solidFill>
                <a:effectLst/>
                <a:latin typeface="Monotype Corsiva" pitchFamily="66" charset="0"/>
                <a:ea typeface="Calibri" pitchFamily="34" charset="0"/>
                <a:cs typeface="Times New Roman" pitchFamily="18" charset="0"/>
              </a:rPr>
              <a:t>рагъул</a:t>
            </a:r>
            <a:r>
              <a:rPr kumimoji="0" lang="ru-RU" sz="2200" b="1" i="0" u="none" strike="noStrike" cap="none" normalizeH="0" baseline="0" dirty="0" smtClean="0">
                <a:ln>
                  <a:noFill/>
                </a:ln>
                <a:solidFill>
                  <a:srgbClr val="FF0000"/>
                </a:solidFill>
                <a:effectLst/>
                <a:latin typeface="Monotype Corsiva" pitchFamily="66" charset="0"/>
                <a:ea typeface="Calibri" pitchFamily="34" charset="0"/>
                <a:cs typeface="Times New Roman" pitchFamily="18" charset="0"/>
              </a:rPr>
              <a:t> </a:t>
            </a:r>
            <a:r>
              <a:rPr kumimoji="0" lang="ru-RU" sz="2200" b="1" i="0" u="none" strike="noStrike" cap="none" normalizeH="0" baseline="0" dirty="0" err="1" smtClean="0">
                <a:ln>
                  <a:noFill/>
                </a:ln>
                <a:solidFill>
                  <a:srgbClr val="FF0000"/>
                </a:solidFill>
                <a:effectLst/>
                <a:latin typeface="Monotype Corsiva" pitchFamily="66" charset="0"/>
                <a:ea typeface="Calibri" pitchFamily="34" charset="0"/>
                <a:cs typeface="Times New Roman" pitchFamily="18" charset="0"/>
              </a:rPr>
              <a:t>майданалда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C:\Users\acer\Desktop\11_aiZTs2V.jpg"/>
          <p:cNvPicPr/>
          <p:nvPr/>
        </p:nvPicPr>
        <p:blipFill>
          <a:blip r:embed="rId2" cstate="print"/>
          <a:srcRect/>
          <a:stretch>
            <a:fillRect/>
          </a:stretch>
        </p:blipFill>
        <p:spPr bwMode="auto">
          <a:xfrm>
            <a:off x="755576" y="2708920"/>
            <a:ext cx="7056784" cy="324036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2179712"/>
          </a:xfrm>
        </p:spPr>
        <p:txBody>
          <a:bodyPr>
            <a:normAutofit fontScale="90000"/>
          </a:bodyPr>
          <a:lstStyle/>
          <a:p>
            <a:r>
              <a:rPr lang="ru-RU" sz="2700" dirty="0" err="1" smtClean="0">
                <a:solidFill>
                  <a:srgbClr val="FF0000"/>
                </a:solidFill>
              </a:rPr>
              <a:t>Дагъистаналда</a:t>
            </a:r>
            <a:r>
              <a:rPr lang="ru-RU" sz="2700" dirty="0" smtClean="0">
                <a:solidFill>
                  <a:srgbClr val="FF0000"/>
                </a:solidFill>
              </a:rPr>
              <a:t> </a:t>
            </a:r>
            <a:r>
              <a:rPr lang="ru-RU" sz="2700" dirty="0" err="1" smtClean="0">
                <a:solidFill>
                  <a:srgbClr val="FF0000"/>
                </a:solidFill>
              </a:rPr>
              <a:t>Пироговас</a:t>
            </a:r>
            <a:r>
              <a:rPr lang="ru-RU" sz="2700" dirty="0" smtClean="0">
                <a:solidFill>
                  <a:srgbClr val="FF0000"/>
                </a:solidFill>
              </a:rPr>
              <a:t> </a:t>
            </a:r>
            <a:r>
              <a:rPr lang="ru-RU" sz="2700" dirty="0" err="1" smtClean="0">
                <a:solidFill>
                  <a:srgbClr val="FF0000"/>
                </a:solidFill>
              </a:rPr>
              <a:t>х!алт!изарулел</a:t>
            </a:r>
            <a:r>
              <a:rPr lang="ru-RU" sz="2700" dirty="0" smtClean="0">
                <a:solidFill>
                  <a:srgbClr val="FF0000"/>
                </a:solidFill>
              </a:rPr>
              <a:t> </a:t>
            </a:r>
            <a:r>
              <a:rPr lang="ru-RU" sz="2700" dirty="0" err="1" smtClean="0">
                <a:solidFill>
                  <a:srgbClr val="FF0000"/>
                </a:solidFill>
              </a:rPr>
              <a:t>рук!арал</a:t>
            </a:r>
            <a:r>
              <a:rPr lang="ru-RU" sz="2700" dirty="0" smtClean="0">
                <a:solidFill>
                  <a:srgbClr val="FF0000"/>
                </a:solidFill>
              </a:rPr>
              <a:t> </a:t>
            </a:r>
            <a:r>
              <a:rPr lang="ru-RU" sz="2700" dirty="0" err="1" smtClean="0">
                <a:solidFill>
                  <a:srgbClr val="FF0000"/>
                </a:solidFill>
              </a:rPr>
              <a:t>алатал</a:t>
            </a:r>
            <a:r>
              <a:rPr lang="ru-RU" sz="2700" dirty="0" smtClean="0">
                <a:solidFill>
                  <a:srgbClr val="FF0000"/>
                </a:solidFill>
              </a:rPr>
              <a:t> </a:t>
            </a:r>
            <a:r>
              <a:rPr lang="ru-RU" sz="2700" dirty="0" err="1" smtClean="0">
                <a:solidFill>
                  <a:srgbClr val="FF0000"/>
                </a:solidFill>
              </a:rPr>
              <a:t>жакъа</a:t>
            </a:r>
            <a:r>
              <a:rPr lang="ru-RU" sz="2700" dirty="0" smtClean="0">
                <a:solidFill>
                  <a:srgbClr val="FF0000"/>
                </a:solidFill>
              </a:rPr>
              <a:t> </a:t>
            </a:r>
            <a:r>
              <a:rPr lang="ru-RU" sz="2700" dirty="0" err="1" smtClean="0">
                <a:solidFill>
                  <a:srgbClr val="FF0000"/>
                </a:solidFill>
              </a:rPr>
              <a:t>къоялъги</a:t>
            </a:r>
            <a:r>
              <a:rPr lang="ru-RU" sz="2700" dirty="0" smtClean="0">
                <a:solidFill>
                  <a:srgbClr val="FF0000"/>
                </a:solidFill>
              </a:rPr>
              <a:t> </a:t>
            </a:r>
            <a:r>
              <a:rPr lang="ru-RU" sz="2700" dirty="0" err="1" smtClean="0">
                <a:solidFill>
                  <a:srgbClr val="FF0000"/>
                </a:solidFill>
              </a:rPr>
              <a:t>Мах!ачхъалаялда</a:t>
            </a:r>
            <a:r>
              <a:rPr lang="ru-RU" sz="2700" dirty="0" smtClean="0">
                <a:solidFill>
                  <a:srgbClr val="FF0000"/>
                </a:solidFill>
              </a:rPr>
              <a:t> </a:t>
            </a:r>
            <a:r>
              <a:rPr lang="ru-RU" sz="2700" dirty="0" err="1" smtClean="0">
                <a:solidFill>
                  <a:srgbClr val="FF0000"/>
                </a:solidFill>
              </a:rPr>
              <a:t>бугеб</a:t>
            </a:r>
            <a:r>
              <a:rPr lang="ru-RU" sz="2700" dirty="0" smtClean="0">
                <a:solidFill>
                  <a:srgbClr val="FF0000"/>
                </a:solidFill>
              </a:rPr>
              <a:t> </a:t>
            </a:r>
            <a:r>
              <a:rPr lang="ru-RU" sz="2700" dirty="0" err="1" smtClean="0">
                <a:solidFill>
                  <a:srgbClr val="FF0000"/>
                </a:solidFill>
              </a:rPr>
              <a:t>Дагъистаналъул</a:t>
            </a:r>
            <a:r>
              <a:rPr lang="ru-RU" sz="2700" dirty="0" smtClean="0">
                <a:solidFill>
                  <a:srgbClr val="FF0000"/>
                </a:solidFill>
              </a:rPr>
              <a:t> </a:t>
            </a:r>
            <a:r>
              <a:rPr lang="ru-RU" sz="2700" dirty="0" err="1" smtClean="0">
                <a:solidFill>
                  <a:srgbClr val="FF0000"/>
                </a:solidFill>
              </a:rPr>
              <a:t>пачалихъияб</a:t>
            </a:r>
            <a:r>
              <a:rPr lang="ru-RU" sz="2700" dirty="0" smtClean="0">
                <a:solidFill>
                  <a:srgbClr val="FF0000"/>
                </a:solidFill>
              </a:rPr>
              <a:t> </a:t>
            </a:r>
            <a:r>
              <a:rPr lang="ru-RU" sz="2700" dirty="0" err="1" smtClean="0">
                <a:solidFill>
                  <a:srgbClr val="FF0000"/>
                </a:solidFill>
              </a:rPr>
              <a:t>краеведческияб</a:t>
            </a:r>
            <a:r>
              <a:rPr lang="ru-RU" sz="2700" dirty="0" smtClean="0">
                <a:solidFill>
                  <a:srgbClr val="FF0000"/>
                </a:solidFill>
              </a:rPr>
              <a:t> </a:t>
            </a:r>
            <a:r>
              <a:rPr lang="ru-RU" sz="2700" dirty="0" err="1" smtClean="0">
                <a:solidFill>
                  <a:srgbClr val="FF0000"/>
                </a:solidFill>
              </a:rPr>
              <a:t>музеялда</a:t>
            </a:r>
            <a:r>
              <a:rPr lang="ru-RU" sz="2700" dirty="0" smtClean="0">
                <a:solidFill>
                  <a:srgbClr val="FF0000"/>
                </a:solidFill>
              </a:rPr>
              <a:t> </a:t>
            </a:r>
            <a:r>
              <a:rPr lang="ru-RU" sz="2700" dirty="0" err="1" smtClean="0">
                <a:solidFill>
                  <a:srgbClr val="FF0000"/>
                </a:solidFill>
              </a:rPr>
              <a:t>ц!унун</a:t>
            </a:r>
            <a:r>
              <a:rPr lang="ru-RU" sz="2700" dirty="0" smtClean="0">
                <a:solidFill>
                  <a:srgbClr val="FF0000"/>
                </a:solidFill>
              </a:rPr>
              <a:t> </a:t>
            </a:r>
            <a:r>
              <a:rPr lang="ru-RU" sz="2700" dirty="0" err="1" smtClean="0">
                <a:solidFill>
                  <a:srgbClr val="FF0000"/>
                </a:solidFill>
              </a:rPr>
              <a:t>руго</a:t>
            </a:r>
            <a:r>
              <a:rPr lang="ru-RU" sz="2700" dirty="0" smtClean="0">
                <a:solidFill>
                  <a:srgbClr val="FF0000"/>
                </a:solidFill>
              </a:rPr>
              <a:t>.</a:t>
            </a:r>
            <a:r>
              <a:rPr lang="ru-RU" dirty="0" smtClean="0"/>
              <a:t/>
            </a:r>
            <a:br>
              <a:rPr lang="ru-RU" dirty="0" smtClean="0"/>
            </a:br>
            <a:endParaRPr lang="ru-RU" dirty="0"/>
          </a:p>
        </p:txBody>
      </p:sp>
      <p:pic>
        <p:nvPicPr>
          <p:cNvPr id="4" name="Содержимое 3" descr="C:\Users\acer\Desktop\08_DIozDIX.jpg"/>
          <p:cNvPicPr>
            <a:picLocks noGrp="1"/>
          </p:cNvPicPr>
          <p:nvPr>
            <p:ph idx="1"/>
          </p:nvPr>
        </p:nvPicPr>
        <p:blipFill>
          <a:blip r:embed="rId2" cstate="print"/>
          <a:srcRect/>
          <a:stretch>
            <a:fillRect/>
          </a:stretch>
        </p:blipFill>
        <p:spPr bwMode="auto">
          <a:xfrm>
            <a:off x="1619672" y="2204864"/>
            <a:ext cx="5688632" cy="448133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TotalTime>
  <Words>393</Words>
  <Application>Microsoft Office PowerPoint</Application>
  <PresentationFormat>Экран (4:3)</PresentationFormat>
  <Paragraphs>29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ГКОУ РД Дарада-Мурадинский лицей Гергебильского района»</vt:lpstr>
      <vt:lpstr> «Дир гьитIинаб улка –   Дарада-Мурада»</vt:lpstr>
      <vt:lpstr>          Дир росу. Гьеб к!иябго раг!иялъ куркьбал гъоларев инсанго вук!унев ватиларо. Гьеб гьит!инаб Ват!аналъ т!орит!ула нилъ к!удияб Ват!аналъул г!ат!илъабазде. Нилъер щивав ч!ух!ула жидерго росдадаса, щивасда ккола гьеб дунялалдаго бищун ц!акъаб т!ок!аб бугилан, гьенир ругин бищунго лъик!ал г!адамалилан. </vt:lpstr>
      <vt:lpstr>Слайд 4</vt:lpstr>
      <vt:lpstr>Слайд 5</vt:lpstr>
      <vt:lpstr>   Дарада-Мурадисезул ракьал байбихьула квег!исан, Къаралазул гъойсу г!оралъул раг!аллъиялдасан. Росулъе нух буго дунялалда жаниб жиндир к!удияб маг!на бугеб Георгиевский кьода т!асан. Гьеб кьоялда буго лъабго бат!ияб ц1арги. Баг!араб кьойилан абуниги, Селдерил кьоян абуниги, Георгиевскийилан абуниги гьеб цо маг!наялде бач!унилан хъвалеб буго Дагъистаналъул бак!азул г!адлу лъалев Булач Х!ажиевас. </vt:lpstr>
      <vt:lpstr>Дарада-Мурада росдал г!адамазул г!умруялъулъ ккараб машгьураб лъугьа-бахъинлъун ккана Имам Шамилил гьариялдалъун дунялалдаго ц!ар раг!арав Петербургалъул медицинаялъулаб хирургияб академиялъул профессор Николай Иванович  Пирогов росулъе вач!ин.  </vt:lpstr>
      <vt:lpstr> Бищун ц!адулъ босун Кавказалъул рагъ бугеб Шамилил заманалда вач!уна росулъе Пирогов, гьесул гьениве вач!иналъул аслияб мурадлъунги бук!ана рагъул майданалда наркоз х!алт!изабун, операциял гьари ва гьеб наркозалъул х!албихьи гьаби.Гьеб наркозги х!алт!изабун, Н.И. Пироговас нилъер имамасе,хирияв наибасе медицинаялъулаб кумек гьабула.  </vt:lpstr>
      <vt:lpstr>Дагъистаналда Пироговас х!алт!изарулел рук!арал алатал жакъа къоялъги Мах!ачхъалаялда бугеб Дагъистаналъул пачалихъияб краеведческияб музеялда ц!унун руго. </vt:lpstr>
      <vt:lpstr> Дарада-Мурадисезул аслияб х!алт!и-пишалъун  ккола ахихъанлъи. Гьениб бач!ин гьарзаяб пихълъун рик!к!уна ахбазанги микьирги.Хаслихъе нахърателалъе бакъвазабула курак. Гагаги къват!иб бахъун, т!охда бакъвазе   бараб куракалъ , риидал рик!к!адаса балагьун дарада-мурадисезул т!охал т!огьилкьераллъун рихьула.</vt:lpstr>
      <vt:lpstr>Дун ц!алулей, г!одоблъиялда бугеб Дарада-Мурада хъутаналъул лицеялъул муг!алимзабазги, к!удияб х!аракат бахъула жидер ц!алдохъабазда росдал тарих лъазабиялъе. Г!ун бач!унеб г!елалда к!очонтунгут!изе , ва росу цебет!еялъе квербакъи гьабурал росуцоял лъазе бук!иналъе г!оло, нижер лицеялъул муг!алимзабаз к!удияб к!вар кьуна «Къадруял росуцоял» (Знатные односельчане) абураб стенд данде гьабизе.  </vt:lpstr>
      <vt:lpstr>Слайд 12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«Дир гьитIинаб улка –   Дарада-Мурада»</dc:title>
  <dc:creator>Залина Гасановна</dc:creator>
  <cp:lastModifiedBy>Залина Гасановна</cp:lastModifiedBy>
  <cp:revision>2</cp:revision>
  <dcterms:created xsi:type="dcterms:W3CDTF">2019-10-15T12:00:20Z</dcterms:created>
  <dcterms:modified xsi:type="dcterms:W3CDTF">2019-10-15T12:18:53Z</dcterms:modified>
</cp:coreProperties>
</file>